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14"/>
  </p:notesMasterIdLst>
  <p:sldIdLst>
    <p:sldId id="257" r:id="rId5"/>
    <p:sldId id="258" r:id="rId6"/>
    <p:sldId id="259" r:id="rId7"/>
    <p:sldId id="267" r:id="rId8"/>
    <p:sldId id="260" r:id="rId9"/>
    <p:sldId id="264" r:id="rId10"/>
    <p:sldId id="261" r:id="rId11"/>
    <p:sldId id="266" r:id="rId12"/>
    <p:sldId id="269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1111"/>
    <a:srgbClr val="110F0E"/>
    <a:srgbClr val="0F0F0F"/>
    <a:srgbClr val="D92A40"/>
    <a:srgbClr val="49161A"/>
    <a:srgbClr val="D928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369" autoAdjust="0"/>
    <p:restoredTop sz="94629"/>
  </p:normalViewPr>
  <p:slideViewPr>
    <p:cSldViewPr snapToGrid="0" snapToObjects="1">
      <p:cViewPr varScale="1">
        <p:scale>
          <a:sx n="112" d="100"/>
          <a:sy n="112" d="100"/>
        </p:scale>
        <p:origin x="450" y="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FB3925-3F9F-4261-AFA1-5BB362C0D0FE}" type="datetimeFigureOut">
              <a:rPr lang="zh-CN" altLang="en-US" smtClean="0"/>
              <a:t>2021-04-23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4C3649-EF3D-45BF-A45C-15C4D18397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1954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62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5145982" y="1247529"/>
            <a:ext cx="171072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姓名 </a:t>
            </a:r>
            <a:r>
              <a:rPr kumimoji="1" lang="en-US" altLang="zh-CN" sz="12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|</a:t>
            </a:r>
            <a:r>
              <a:rPr kumimoji="1" lang="zh-CN" altLang="en-US" sz="12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 皇甫永超</a:t>
            </a:r>
            <a:endParaRPr kumimoji="1" lang="en-US" altLang="zh-CN" sz="1200" dirty="0">
              <a:solidFill>
                <a:srgbClr val="FFFFFF"/>
              </a:solidFill>
              <a:latin typeface="微软雅黑"/>
              <a:ea typeface="微软雅黑"/>
              <a:cs typeface="微软雅黑"/>
            </a:endParaRPr>
          </a:p>
          <a:p>
            <a:r>
              <a:rPr kumimoji="1" lang="en-US" altLang="zh-CN" sz="1400" dirty="0">
                <a:solidFill>
                  <a:srgbClr val="FFFFFF"/>
                </a:solidFill>
              </a:rPr>
              <a:t>NAME | CARBON</a:t>
            </a:r>
            <a:endParaRPr kumimoji="1" lang="zh-CN" altLang="en-US" sz="1400" dirty="0">
              <a:solidFill>
                <a:srgbClr val="FFFFFF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145982" y="1849621"/>
            <a:ext cx="300043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点击此处添加个人简介。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>
              <a:lnSpc>
                <a:spcPct val="130000"/>
              </a:lnSpc>
            </a:pP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点击此处添加文本信息。</a:t>
            </a:r>
          </a:p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标题数字等都可以通过点击和重新输入进行更改，顶部“开始”面板中可以对字体、字号、颜色、行距等进行修改。建议正文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10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号字，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1.3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倍字间距。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</p:txBody>
      </p:sp>
      <p:cxnSp>
        <p:nvCxnSpPr>
          <p:cNvPr id="25" name="直线连接符 24"/>
          <p:cNvCxnSpPr/>
          <p:nvPr/>
        </p:nvCxnSpPr>
        <p:spPr>
          <a:xfrm>
            <a:off x="5237221" y="3328342"/>
            <a:ext cx="2908814" cy="0"/>
          </a:xfrm>
          <a:prstGeom prst="line">
            <a:avLst/>
          </a:prstGeom>
          <a:ln w="9525" cmpd="sng">
            <a:solidFill>
              <a:schemeClr val="bg1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5512217" y="3534699"/>
            <a:ext cx="808684" cy="220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960"/>
              </a:lnSpc>
            </a:pPr>
            <a:r>
              <a:rPr kumimoji="1" lang="en-US" altLang="zh-CN" sz="8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123456789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5512217" y="4207888"/>
            <a:ext cx="1125916" cy="340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960"/>
              </a:lnSpc>
            </a:pPr>
            <a:r>
              <a:rPr kumimoji="1" lang="en-US" altLang="zh-CN" sz="8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yongchaovs1987@126.com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6940689" y="3534699"/>
            <a:ext cx="1027272" cy="211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960"/>
              </a:lnSpc>
            </a:pPr>
            <a:r>
              <a:rPr kumimoji="1" lang="en-US" altLang="zh-CN" sz="8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+86 18688994926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6940689" y="4187520"/>
            <a:ext cx="1630836" cy="24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00"/>
              </a:lnSpc>
            </a:pPr>
            <a:r>
              <a:rPr kumimoji="1" lang="zh-CN" altLang="en-US" sz="8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深圳市宝安区西乡街道前海铂寓</a:t>
            </a:r>
            <a:endParaRPr kumimoji="1" lang="en-US" altLang="zh-CN" sz="8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</p:txBody>
      </p:sp>
      <p:grpSp>
        <p:nvGrpSpPr>
          <p:cNvPr id="35" name="组 34"/>
          <p:cNvGrpSpPr/>
          <p:nvPr/>
        </p:nvGrpSpPr>
        <p:grpSpPr>
          <a:xfrm>
            <a:off x="5256747" y="271812"/>
            <a:ext cx="1138453" cy="409776"/>
            <a:chOff x="5277609" y="332189"/>
            <a:chExt cx="1353343" cy="409776"/>
          </a:xfrm>
        </p:grpSpPr>
        <p:sp>
          <p:nvSpPr>
            <p:cNvPr id="36" name="文本框 35"/>
            <p:cNvSpPr txBox="1"/>
            <p:nvPr/>
          </p:nvSpPr>
          <p:spPr>
            <a:xfrm>
              <a:off x="5277609" y="526521"/>
              <a:ext cx="1353343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WORK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EXPERIENCE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工作经历</a:t>
              </a:r>
            </a:p>
          </p:txBody>
        </p:sp>
      </p:grpSp>
      <p:grpSp>
        <p:nvGrpSpPr>
          <p:cNvPr id="42" name="组 41"/>
          <p:cNvGrpSpPr/>
          <p:nvPr/>
        </p:nvGrpSpPr>
        <p:grpSpPr>
          <a:xfrm>
            <a:off x="209471" y="271812"/>
            <a:ext cx="728086" cy="409776"/>
            <a:chOff x="5277609" y="332189"/>
            <a:chExt cx="865517" cy="409776"/>
          </a:xfrm>
        </p:grpSpPr>
        <p:sp>
          <p:nvSpPr>
            <p:cNvPr id="45" name="文本框 44"/>
            <p:cNvSpPr txBox="1"/>
            <p:nvPr/>
          </p:nvSpPr>
          <p:spPr>
            <a:xfrm>
              <a:off x="5277611" y="526521"/>
              <a:ext cx="865515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ABOUT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ME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5277609" y="332189"/>
              <a:ext cx="585395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关于我</a:t>
              </a:r>
            </a:p>
          </p:txBody>
        </p:sp>
      </p:grpSp>
      <p:grpSp>
        <p:nvGrpSpPr>
          <p:cNvPr id="47" name="组 46"/>
          <p:cNvGrpSpPr/>
          <p:nvPr/>
        </p:nvGrpSpPr>
        <p:grpSpPr>
          <a:xfrm>
            <a:off x="1471293" y="271812"/>
            <a:ext cx="1071128" cy="409776"/>
            <a:chOff x="5277609" y="332189"/>
            <a:chExt cx="1273309" cy="409776"/>
          </a:xfrm>
        </p:grpSpPr>
        <p:sp>
          <p:nvSpPr>
            <p:cNvPr id="48" name="文本框 47"/>
            <p:cNvSpPr txBox="1"/>
            <p:nvPr/>
          </p:nvSpPr>
          <p:spPr>
            <a:xfrm>
              <a:off x="5277610" y="526521"/>
              <a:ext cx="1273308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CAREER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OBJECIVE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5277609" y="332189"/>
              <a:ext cx="707351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求职目标</a:t>
              </a:r>
            </a:p>
          </p:txBody>
        </p:sp>
      </p:grpSp>
      <p:grpSp>
        <p:nvGrpSpPr>
          <p:cNvPr id="50" name="组 49"/>
          <p:cNvGrpSpPr/>
          <p:nvPr/>
        </p:nvGrpSpPr>
        <p:grpSpPr>
          <a:xfrm>
            <a:off x="2861988" y="271812"/>
            <a:ext cx="793807" cy="409776"/>
            <a:chOff x="5277608" y="332189"/>
            <a:chExt cx="943643" cy="409776"/>
          </a:xfrm>
        </p:grpSpPr>
        <p:sp>
          <p:nvSpPr>
            <p:cNvPr id="52" name="文本框 51"/>
            <p:cNvSpPr txBox="1"/>
            <p:nvPr/>
          </p:nvSpPr>
          <p:spPr>
            <a:xfrm>
              <a:off x="5277608" y="526521"/>
              <a:ext cx="943643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EDUCATION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教育背景</a:t>
              </a:r>
            </a:p>
          </p:txBody>
        </p:sp>
      </p:grpSp>
      <p:grpSp>
        <p:nvGrpSpPr>
          <p:cNvPr id="54" name="组 53"/>
          <p:cNvGrpSpPr/>
          <p:nvPr/>
        </p:nvGrpSpPr>
        <p:grpSpPr>
          <a:xfrm>
            <a:off x="7847893" y="271812"/>
            <a:ext cx="564579" cy="409776"/>
            <a:chOff x="5277609" y="332189"/>
            <a:chExt cx="671147" cy="409776"/>
          </a:xfrm>
        </p:grpSpPr>
        <p:sp>
          <p:nvSpPr>
            <p:cNvPr id="55" name="文本框 54"/>
            <p:cNvSpPr txBox="1"/>
            <p:nvPr/>
          </p:nvSpPr>
          <p:spPr>
            <a:xfrm>
              <a:off x="5277610" y="526521"/>
              <a:ext cx="671146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WORKS</a:t>
              </a: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5277609" y="332189"/>
              <a:ext cx="463437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作品</a:t>
              </a:r>
            </a:p>
          </p:txBody>
        </p:sp>
      </p:grpSp>
      <p:grpSp>
        <p:nvGrpSpPr>
          <p:cNvPr id="57" name="组 56"/>
          <p:cNvGrpSpPr/>
          <p:nvPr/>
        </p:nvGrpSpPr>
        <p:grpSpPr>
          <a:xfrm>
            <a:off x="6714937" y="271812"/>
            <a:ext cx="595039" cy="409776"/>
            <a:chOff x="5277604" y="332189"/>
            <a:chExt cx="707357" cy="409776"/>
          </a:xfrm>
        </p:grpSpPr>
        <p:sp>
          <p:nvSpPr>
            <p:cNvPr id="58" name="文本框 57"/>
            <p:cNvSpPr txBox="1"/>
            <p:nvPr/>
          </p:nvSpPr>
          <p:spPr>
            <a:xfrm>
              <a:off x="5277604" y="526521"/>
              <a:ext cx="530133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SKILL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目标规划</a:t>
              </a:r>
            </a:p>
          </p:txBody>
        </p:sp>
      </p:grpSp>
      <p:grpSp>
        <p:nvGrpSpPr>
          <p:cNvPr id="63" name="组 62"/>
          <p:cNvGrpSpPr/>
          <p:nvPr/>
        </p:nvGrpSpPr>
        <p:grpSpPr>
          <a:xfrm>
            <a:off x="4099254" y="271812"/>
            <a:ext cx="638316" cy="409776"/>
            <a:chOff x="5277612" y="332189"/>
            <a:chExt cx="758803" cy="409776"/>
          </a:xfrm>
        </p:grpSpPr>
        <p:sp>
          <p:nvSpPr>
            <p:cNvPr id="68" name="文本框 67"/>
            <p:cNvSpPr txBox="1"/>
            <p:nvPr/>
          </p:nvSpPr>
          <p:spPr>
            <a:xfrm>
              <a:off x="5277613" y="526521"/>
              <a:ext cx="75880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AWARDS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277612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获奖经历</a:t>
              </a:r>
            </a:p>
          </p:txBody>
        </p:sp>
      </p:grpSp>
      <p:sp>
        <p:nvSpPr>
          <p:cNvPr id="73" name="矩形 72"/>
          <p:cNvSpPr/>
          <p:nvPr/>
        </p:nvSpPr>
        <p:spPr>
          <a:xfrm>
            <a:off x="217534" y="237200"/>
            <a:ext cx="1146085" cy="509777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800"/>
          </a:p>
        </p:txBody>
      </p:sp>
      <p:sp>
        <p:nvSpPr>
          <p:cNvPr id="65" name="Freeform 13"/>
          <p:cNvSpPr>
            <a:spLocks noEditPoints="1"/>
          </p:cNvSpPr>
          <p:nvPr/>
        </p:nvSpPr>
        <p:spPr bwMode="auto">
          <a:xfrm>
            <a:off x="5247719" y="3494830"/>
            <a:ext cx="288353" cy="288353"/>
          </a:xfrm>
          <a:custGeom>
            <a:avLst/>
            <a:gdLst/>
            <a:ahLst/>
            <a:cxnLst>
              <a:cxn ang="0">
                <a:pos x="144" y="2"/>
              </a:cxn>
              <a:cxn ang="0">
                <a:pos x="98" y="14"/>
              </a:cxn>
              <a:cxn ang="0">
                <a:pos x="58" y="38"/>
              </a:cxn>
              <a:cxn ang="0">
                <a:pos x="28" y="70"/>
              </a:cxn>
              <a:cxn ang="0">
                <a:pos x="8" y="112"/>
              </a:cxn>
              <a:cxn ang="0">
                <a:pos x="0" y="160"/>
              </a:cxn>
              <a:cxn ang="0">
                <a:pos x="4" y="192"/>
              </a:cxn>
              <a:cxn ang="0">
                <a:pos x="20" y="236"/>
              </a:cxn>
              <a:cxn ang="0">
                <a:pos x="48" y="272"/>
              </a:cxn>
              <a:cxn ang="0">
                <a:pos x="84" y="300"/>
              </a:cxn>
              <a:cxn ang="0">
                <a:pos x="128" y="316"/>
              </a:cxn>
              <a:cxn ang="0">
                <a:pos x="160" y="318"/>
              </a:cxn>
              <a:cxn ang="0">
                <a:pos x="206" y="312"/>
              </a:cxn>
              <a:cxn ang="0">
                <a:pos x="248" y="292"/>
              </a:cxn>
              <a:cxn ang="0">
                <a:pos x="282" y="260"/>
              </a:cxn>
              <a:cxn ang="0">
                <a:pos x="306" y="222"/>
              </a:cxn>
              <a:cxn ang="0">
                <a:pos x="318" y="176"/>
              </a:cxn>
              <a:cxn ang="0">
                <a:pos x="318" y="144"/>
              </a:cxn>
              <a:cxn ang="0">
                <a:pos x="306" y="98"/>
              </a:cxn>
              <a:cxn ang="0">
                <a:pos x="282" y="58"/>
              </a:cxn>
              <a:cxn ang="0">
                <a:pos x="248" y="28"/>
              </a:cxn>
              <a:cxn ang="0">
                <a:pos x="206" y="8"/>
              </a:cxn>
              <a:cxn ang="0">
                <a:pos x="160" y="0"/>
              </a:cxn>
              <a:cxn ang="0">
                <a:pos x="234" y="210"/>
              </a:cxn>
              <a:cxn ang="0">
                <a:pos x="226" y="204"/>
              </a:cxn>
              <a:cxn ang="0">
                <a:pos x="218" y="206"/>
              </a:cxn>
              <a:cxn ang="0">
                <a:pos x="208" y="218"/>
              </a:cxn>
              <a:cxn ang="0">
                <a:pos x="226" y="234"/>
              </a:cxn>
              <a:cxn ang="0">
                <a:pos x="222" y="242"/>
              </a:cxn>
              <a:cxn ang="0">
                <a:pos x="212" y="248"/>
              </a:cxn>
              <a:cxn ang="0">
                <a:pos x="176" y="248"/>
              </a:cxn>
              <a:cxn ang="0">
                <a:pos x="160" y="240"/>
              </a:cxn>
              <a:cxn ang="0">
                <a:pos x="142" y="248"/>
              </a:cxn>
              <a:cxn ang="0">
                <a:pos x="116" y="250"/>
              </a:cxn>
              <a:cxn ang="0">
                <a:pos x="102" y="246"/>
              </a:cxn>
              <a:cxn ang="0">
                <a:pos x="94" y="234"/>
              </a:cxn>
              <a:cxn ang="0">
                <a:pos x="98" y="226"/>
              </a:cxn>
              <a:cxn ang="0">
                <a:pos x="104" y="212"/>
              </a:cxn>
              <a:cxn ang="0">
                <a:pos x="98" y="196"/>
              </a:cxn>
              <a:cxn ang="0">
                <a:pos x="88" y="208"/>
              </a:cxn>
              <a:cxn ang="0">
                <a:pos x="82" y="208"/>
              </a:cxn>
              <a:cxn ang="0">
                <a:pos x="78" y="188"/>
              </a:cxn>
              <a:cxn ang="0">
                <a:pos x="86" y="162"/>
              </a:cxn>
              <a:cxn ang="0">
                <a:pos x="94" y="152"/>
              </a:cxn>
              <a:cxn ang="0">
                <a:pos x="96" y="136"/>
              </a:cxn>
              <a:cxn ang="0">
                <a:pos x="100" y="120"/>
              </a:cxn>
              <a:cxn ang="0">
                <a:pos x="104" y="104"/>
              </a:cxn>
              <a:cxn ang="0">
                <a:pos x="128" y="78"/>
              </a:cxn>
              <a:cxn ang="0">
                <a:pos x="160" y="70"/>
              </a:cxn>
              <a:cxn ang="0">
                <a:pos x="168" y="70"/>
              </a:cxn>
              <a:cxn ang="0">
                <a:pos x="200" y="84"/>
              </a:cxn>
              <a:cxn ang="0">
                <a:pos x="214" y="104"/>
              </a:cxn>
              <a:cxn ang="0">
                <a:pos x="220" y="132"/>
              </a:cxn>
              <a:cxn ang="0">
                <a:pos x="224" y="144"/>
              </a:cxn>
              <a:cxn ang="0">
                <a:pos x="224" y="152"/>
              </a:cxn>
              <a:cxn ang="0">
                <a:pos x="238" y="174"/>
              </a:cxn>
              <a:cxn ang="0">
                <a:pos x="242" y="188"/>
              </a:cxn>
              <a:cxn ang="0">
                <a:pos x="234" y="210"/>
              </a:cxn>
            </a:cxnLst>
            <a:rect l="0" t="0" r="r" b="b"/>
            <a:pathLst>
              <a:path w="318" h="318">
                <a:moveTo>
                  <a:pt x="160" y="0"/>
                </a:moveTo>
                <a:lnTo>
                  <a:pt x="160" y="0"/>
                </a:lnTo>
                <a:lnTo>
                  <a:pt x="144" y="2"/>
                </a:lnTo>
                <a:lnTo>
                  <a:pt x="128" y="4"/>
                </a:lnTo>
                <a:lnTo>
                  <a:pt x="112" y="8"/>
                </a:lnTo>
                <a:lnTo>
                  <a:pt x="98" y="14"/>
                </a:lnTo>
                <a:lnTo>
                  <a:pt x="84" y="20"/>
                </a:lnTo>
                <a:lnTo>
                  <a:pt x="70" y="28"/>
                </a:lnTo>
                <a:lnTo>
                  <a:pt x="58" y="38"/>
                </a:lnTo>
                <a:lnTo>
                  <a:pt x="48" y="48"/>
                </a:lnTo>
                <a:lnTo>
                  <a:pt x="36" y="58"/>
                </a:lnTo>
                <a:lnTo>
                  <a:pt x="28" y="70"/>
                </a:lnTo>
                <a:lnTo>
                  <a:pt x="20" y="84"/>
                </a:lnTo>
                <a:lnTo>
                  <a:pt x="12" y="98"/>
                </a:lnTo>
                <a:lnTo>
                  <a:pt x="8" y="112"/>
                </a:lnTo>
                <a:lnTo>
                  <a:pt x="4" y="128"/>
                </a:lnTo>
                <a:lnTo>
                  <a:pt x="2" y="144"/>
                </a:lnTo>
                <a:lnTo>
                  <a:pt x="0" y="160"/>
                </a:lnTo>
                <a:lnTo>
                  <a:pt x="0" y="160"/>
                </a:lnTo>
                <a:lnTo>
                  <a:pt x="2" y="176"/>
                </a:lnTo>
                <a:lnTo>
                  <a:pt x="4" y="192"/>
                </a:lnTo>
                <a:lnTo>
                  <a:pt x="8" y="206"/>
                </a:lnTo>
                <a:lnTo>
                  <a:pt x="12" y="222"/>
                </a:lnTo>
                <a:lnTo>
                  <a:pt x="20" y="236"/>
                </a:lnTo>
                <a:lnTo>
                  <a:pt x="28" y="248"/>
                </a:lnTo>
                <a:lnTo>
                  <a:pt x="36" y="260"/>
                </a:lnTo>
                <a:lnTo>
                  <a:pt x="48" y="272"/>
                </a:lnTo>
                <a:lnTo>
                  <a:pt x="58" y="282"/>
                </a:lnTo>
                <a:lnTo>
                  <a:pt x="70" y="292"/>
                </a:lnTo>
                <a:lnTo>
                  <a:pt x="84" y="300"/>
                </a:lnTo>
                <a:lnTo>
                  <a:pt x="98" y="306"/>
                </a:lnTo>
                <a:lnTo>
                  <a:pt x="112" y="312"/>
                </a:lnTo>
                <a:lnTo>
                  <a:pt x="128" y="316"/>
                </a:lnTo>
                <a:lnTo>
                  <a:pt x="144" y="318"/>
                </a:lnTo>
                <a:lnTo>
                  <a:pt x="160" y="318"/>
                </a:lnTo>
                <a:lnTo>
                  <a:pt x="160" y="318"/>
                </a:lnTo>
                <a:lnTo>
                  <a:pt x="176" y="318"/>
                </a:lnTo>
                <a:lnTo>
                  <a:pt x="192" y="316"/>
                </a:lnTo>
                <a:lnTo>
                  <a:pt x="206" y="312"/>
                </a:lnTo>
                <a:lnTo>
                  <a:pt x="222" y="306"/>
                </a:lnTo>
                <a:lnTo>
                  <a:pt x="236" y="300"/>
                </a:lnTo>
                <a:lnTo>
                  <a:pt x="248" y="292"/>
                </a:lnTo>
                <a:lnTo>
                  <a:pt x="260" y="282"/>
                </a:lnTo>
                <a:lnTo>
                  <a:pt x="272" y="272"/>
                </a:lnTo>
                <a:lnTo>
                  <a:pt x="282" y="260"/>
                </a:lnTo>
                <a:lnTo>
                  <a:pt x="292" y="248"/>
                </a:lnTo>
                <a:lnTo>
                  <a:pt x="300" y="236"/>
                </a:lnTo>
                <a:lnTo>
                  <a:pt x="306" y="222"/>
                </a:lnTo>
                <a:lnTo>
                  <a:pt x="312" y="206"/>
                </a:lnTo>
                <a:lnTo>
                  <a:pt x="316" y="192"/>
                </a:lnTo>
                <a:lnTo>
                  <a:pt x="318" y="176"/>
                </a:lnTo>
                <a:lnTo>
                  <a:pt x="318" y="160"/>
                </a:lnTo>
                <a:lnTo>
                  <a:pt x="318" y="160"/>
                </a:lnTo>
                <a:lnTo>
                  <a:pt x="318" y="144"/>
                </a:lnTo>
                <a:lnTo>
                  <a:pt x="316" y="128"/>
                </a:lnTo>
                <a:lnTo>
                  <a:pt x="312" y="112"/>
                </a:lnTo>
                <a:lnTo>
                  <a:pt x="306" y="98"/>
                </a:lnTo>
                <a:lnTo>
                  <a:pt x="300" y="84"/>
                </a:lnTo>
                <a:lnTo>
                  <a:pt x="292" y="70"/>
                </a:lnTo>
                <a:lnTo>
                  <a:pt x="282" y="58"/>
                </a:lnTo>
                <a:lnTo>
                  <a:pt x="272" y="48"/>
                </a:lnTo>
                <a:lnTo>
                  <a:pt x="260" y="38"/>
                </a:lnTo>
                <a:lnTo>
                  <a:pt x="248" y="28"/>
                </a:lnTo>
                <a:lnTo>
                  <a:pt x="236" y="20"/>
                </a:lnTo>
                <a:lnTo>
                  <a:pt x="222" y="14"/>
                </a:lnTo>
                <a:lnTo>
                  <a:pt x="206" y="8"/>
                </a:lnTo>
                <a:lnTo>
                  <a:pt x="192" y="4"/>
                </a:lnTo>
                <a:lnTo>
                  <a:pt x="176" y="2"/>
                </a:lnTo>
                <a:lnTo>
                  <a:pt x="160" y="0"/>
                </a:lnTo>
                <a:lnTo>
                  <a:pt x="160" y="0"/>
                </a:lnTo>
                <a:close/>
                <a:moveTo>
                  <a:pt x="234" y="210"/>
                </a:moveTo>
                <a:lnTo>
                  <a:pt x="234" y="210"/>
                </a:lnTo>
                <a:lnTo>
                  <a:pt x="230" y="208"/>
                </a:lnTo>
                <a:lnTo>
                  <a:pt x="226" y="204"/>
                </a:lnTo>
                <a:lnTo>
                  <a:pt x="226" y="204"/>
                </a:lnTo>
                <a:lnTo>
                  <a:pt x="222" y="196"/>
                </a:lnTo>
                <a:lnTo>
                  <a:pt x="222" y="196"/>
                </a:lnTo>
                <a:lnTo>
                  <a:pt x="218" y="206"/>
                </a:lnTo>
                <a:lnTo>
                  <a:pt x="216" y="212"/>
                </a:lnTo>
                <a:lnTo>
                  <a:pt x="208" y="218"/>
                </a:lnTo>
                <a:lnTo>
                  <a:pt x="208" y="218"/>
                </a:lnTo>
                <a:lnTo>
                  <a:pt x="222" y="226"/>
                </a:lnTo>
                <a:lnTo>
                  <a:pt x="224" y="230"/>
                </a:lnTo>
                <a:lnTo>
                  <a:pt x="226" y="234"/>
                </a:lnTo>
                <a:lnTo>
                  <a:pt x="226" y="234"/>
                </a:lnTo>
                <a:lnTo>
                  <a:pt x="224" y="238"/>
                </a:lnTo>
                <a:lnTo>
                  <a:pt x="222" y="242"/>
                </a:lnTo>
                <a:lnTo>
                  <a:pt x="218" y="246"/>
                </a:lnTo>
                <a:lnTo>
                  <a:pt x="212" y="248"/>
                </a:lnTo>
                <a:lnTo>
                  <a:pt x="212" y="248"/>
                </a:lnTo>
                <a:lnTo>
                  <a:pt x="202" y="250"/>
                </a:lnTo>
                <a:lnTo>
                  <a:pt x="194" y="250"/>
                </a:lnTo>
                <a:lnTo>
                  <a:pt x="176" y="248"/>
                </a:lnTo>
                <a:lnTo>
                  <a:pt x="176" y="248"/>
                </a:lnTo>
                <a:lnTo>
                  <a:pt x="168" y="246"/>
                </a:lnTo>
                <a:lnTo>
                  <a:pt x="160" y="240"/>
                </a:lnTo>
                <a:lnTo>
                  <a:pt x="160" y="240"/>
                </a:lnTo>
                <a:lnTo>
                  <a:pt x="150" y="246"/>
                </a:lnTo>
                <a:lnTo>
                  <a:pt x="142" y="248"/>
                </a:lnTo>
                <a:lnTo>
                  <a:pt x="142" y="248"/>
                </a:lnTo>
                <a:lnTo>
                  <a:pt x="126" y="250"/>
                </a:lnTo>
                <a:lnTo>
                  <a:pt x="116" y="250"/>
                </a:lnTo>
                <a:lnTo>
                  <a:pt x="108" y="248"/>
                </a:lnTo>
                <a:lnTo>
                  <a:pt x="108" y="248"/>
                </a:lnTo>
                <a:lnTo>
                  <a:pt x="102" y="246"/>
                </a:lnTo>
                <a:lnTo>
                  <a:pt x="98" y="242"/>
                </a:lnTo>
                <a:lnTo>
                  <a:pt x="94" y="238"/>
                </a:lnTo>
                <a:lnTo>
                  <a:pt x="94" y="234"/>
                </a:lnTo>
                <a:lnTo>
                  <a:pt x="94" y="234"/>
                </a:lnTo>
                <a:lnTo>
                  <a:pt x="94" y="230"/>
                </a:lnTo>
                <a:lnTo>
                  <a:pt x="98" y="226"/>
                </a:lnTo>
                <a:lnTo>
                  <a:pt x="110" y="218"/>
                </a:lnTo>
                <a:lnTo>
                  <a:pt x="110" y="218"/>
                </a:lnTo>
                <a:lnTo>
                  <a:pt x="104" y="212"/>
                </a:lnTo>
                <a:lnTo>
                  <a:pt x="100" y="206"/>
                </a:lnTo>
                <a:lnTo>
                  <a:pt x="98" y="196"/>
                </a:lnTo>
                <a:lnTo>
                  <a:pt x="98" y="196"/>
                </a:lnTo>
                <a:lnTo>
                  <a:pt x="92" y="204"/>
                </a:lnTo>
                <a:lnTo>
                  <a:pt x="92" y="204"/>
                </a:lnTo>
                <a:lnTo>
                  <a:pt x="88" y="208"/>
                </a:lnTo>
                <a:lnTo>
                  <a:pt x="86" y="210"/>
                </a:lnTo>
                <a:lnTo>
                  <a:pt x="86" y="210"/>
                </a:lnTo>
                <a:lnTo>
                  <a:pt x="82" y="208"/>
                </a:lnTo>
                <a:lnTo>
                  <a:pt x="78" y="202"/>
                </a:lnTo>
                <a:lnTo>
                  <a:pt x="78" y="188"/>
                </a:lnTo>
                <a:lnTo>
                  <a:pt x="78" y="188"/>
                </a:lnTo>
                <a:lnTo>
                  <a:pt x="78" y="180"/>
                </a:lnTo>
                <a:lnTo>
                  <a:pt x="80" y="174"/>
                </a:lnTo>
                <a:lnTo>
                  <a:pt x="86" y="162"/>
                </a:lnTo>
                <a:lnTo>
                  <a:pt x="86" y="162"/>
                </a:lnTo>
                <a:lnTo>
                  <a:pt x="94" y="152"/>
                </a:lnTo>
                <a:lnTo>
                  <a:pt x="94" y="152"/>
                </a:lnTo>
                <a:lnTo>
                  <a:pt x="94" y="144"/>
                </a:lnTo>
                <a:lnTo>
                  <a:pt x="94" y="144"/>
                </a:lnTo>
                <a:lnTo>
                  <a:pt x="96" y="136"/>
                </a:lnTo>
                <a:lnTo>
                  <a:pt x="98" y="132"/>
                </a:lnTo>
                <a:lnTo>
                  <a:pt x="98" y="132"/>
                </a:lnTo>
                <a:lnTo>
                  <a:pt x="100" y="120"/>
                </a:lnTo>
                <a:lnTo>
                  <a:pt x="100" y="112"/>
                </a:lnTo>
                <a:lnTo>
                  <a:pt x="104" y="104"/>
                </a:lnTo>
                <a:lnTo>
                  <a:pt x="104" y="104"/>
                </a:lnTo>
                <a:lnTo>
                  <a:pt x="112" y="92"/>
                </a:lnTo>
                <a:lnTo>
                  <a:pt x="120" y="84"/>
                </a:lnTo>
                <a:lnTo>
                  <a:pt x="128" y="78"/>
                </a:lnTo>
                <a:lnTo>
                  <a:pt x="138" y="74"/>
                </a:lnTo>
                <a:lnTo>
                  <a:pt x="152" y="70"/>
                </a:lnTo>
                <a:lnTo>
                  <a:pt x="160" y="70"/>
                </a:lnTo>
                <a:lnTo>
                  <a:pt x="160" y="70"/>
                </a:lnTo>
                <a:lnTo>
                  <a:pt x="160" y="70"/>
                </a:lnTo>
                <a:lnTo>
                  <a:pt x="168" y="70"/>
                </a:lnTo>
                <a:lnTo>
                  <a:pt x="182" y="74"/>
                </a:lnTo>
                <a:lnTo>
                  <a:pt x="190" y="78"/>
                </a:lnTo>
                <a:lnTo>
                  <a:pt x="200" y="84"/>
                </a:lnTo>
                <a:lnTo>
                  <a:pt x="208" y="92"/>
                </a:lnTo>
                <a:lnTo>
                  <a:pt x="214" y="104"/>
                </a:lnTo>
                <a:lnTo>
                  <a:pt x="214" y="104"/>
                </a:lnTo>
                <a:lnTo>
                  <a:pt x="218" y="112"/>
                </a:lnTo>
                <a:lnTo>
                  <a:pt x="220" y="120"/>
                </a:lnTo>
                <a:lnTo>
                  <a:pt x="220" y="132"/>
                </a:lnTo>
                <a:lnTo>
                  <a:pt x="220" y="132"/>
                </a:lnTo>
                <a:lnTo>
                  <a:pt x="222" y="136"/>
                </a:lnTo>
                <a:lnTo>
                  <a:pt x="224" y="144"/>
                </a:lnTo>
                <a:lnTo>
                  <a:pt x="224" y="144"/>
                </a:lnTo>
                <a:lnTo>
                  <a:pt x="224" y="152"/>
                </a:lnTo>
                <a:lnTo>
                  <a:pt x="224" y="152"/>
                </a:lnTo>
                <a:lnTo>
                  <a:pt x="232" y="162"/>
                </a:lnTo>
                <a:lnTo>
                  <a:pt x="232" y="162"/>
                </a:lnTo>
                <a:lnTo>
                  <a:pt x="238" y="174"/>
                </a:lnTo>
                <a:lnTo>
                  <a:pt x="240" y="180"/>
                </a:lnTo>
                <a:lnTo>
                  <a:pt x="242" y="188"/>
                </a:lnTo>
                <a:lnTo>
                  <a:pt x="242" y="188"/>
                </a:lnTo>
                <a:lnTo>
                  <a:pt x="240" y="202"/>
                </a:lnTo>
                <a:lnTo>
                  <a:pt x="238" y="208"/>
                </a:lnTo>
                <a:lnTo>
                  <a:pt x="234" y="210"/>
                </a:lnTo>
                <a:lnTo>
                  <a:pt x="234" y="2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76" name="组 75"/>
          <p:cNvGrpSpPr/>
          <p:nvPr/>
        </p:nvGrpSpPr>
        <p:grpSpPr>
          <a:xfrm>
            <a:off x="6641842" y="4170921"/>
            <a:ext cx="288868" cy="288868"/>
            <a:chOff x="1452563" y="203200"/>
            <a:chExt cx="504825" cy="504825"/>
          </a:xfrm>
          <a:solidFill>
            <a:srgbClr val="FFFFFF"/>
          </a:solidFill>
        </p:grpSpPr>
        <p:sp>
          <p:nvSpPr>
            <p:cNvPr id="77" name="Freeform 7"/>
            <p:cNvSpPr>
              <a:spLocks/>
            </p:cNvSpPr>
            <p:nvPr/>
          </p:nvSpPr>
          <p:spPr bwMode="auto">
            <a:xfrm>
              <a:off x="1633538" y="339725"/>
              <a:ext cx="142875" cy="142875"/>
            </a:xfrm>
            <a:custGeom>
              <a:avLst/>
              <a:gdLst/>
              <a:ahLst/>
              <a:cxnLst>
                <a:cxn ang="0">
                  <a:pos x="46" y="0"/>
                </a:cxn>
                <a:cxn ang="0">
                  <a:pos x="46" y="0"/>
                </a:cxn>
                <a:cxn ang="0">
                  <a:pos x="36" y="2"/>
                </a:cxn>
                <a:cxn ang="0">
                  <a:pos x="28" y="4"/>
                </a:cxn>
                <a:cxn ang="0">
                  <a:pos x="20" y="8"/>
                </a:cxn>
                <a:cxn ang="0">
                  <a:pos x="14" y="14"/>
                </a:cxn>
                <a:cxn ang="0">
                  <a:pos x="8" y="20"/>
                </a:cxn>
                <a:cxn ang="0">
                  <a:pos x="4" y="28"/>
                </a:cxn>
                <a:cxn ang="0">
                  <a:pos x="2" y="36"/>
                </a:cxn>
                <a:cxn ang="0">
                  <a:pos x="0" y="46"/>
                </a:cxn>
                <a:cxn ang="0">
                  <a:pos x="0" y="46"/>
                </a:cxn>
                <a:cxn ang="0">
                  <a:pos x="2" y="54"/>
                </a:cxn>
                <a:cxn ang="0">
                  <a:pos x="4" y="62"/>
                </a:cxn>
                <a:cxn ang="0">
                  <a:pos x="8" y="70"/>
                </a:cxn>
                <a:cxn ang="0">
                  <a:pos x="14" y="76"/>
                </a:cxn>
                <a:cxn ang="0">
                  <a:pos x="20" y="82"/>
                </a:cxn>
                <a:cxn ang="0">
                  <a:pos x="28" y="86"/>
                </a:cxn>
                <a:cxn ang="0">
                  <a:pos x="36" y="88"/>
                </a:cxn>
                <a:cxn ang="0">
                  <a:pos x="46" y="90"/>
                </a:cxn>
                <a:cxn ang="0">
                  <a:pos x="46" y="90"/>
                </a:cxn>
                <a:cxn ang="0">
                  <a:pos x="54" y="88"/>
                </a:cxn>
                <a:cxn ang="0">
                  <a:pos x="62" y="86"/>
                </a:cxn>
                <a:cxn ang="0">
                  <a:pos x="70" y="82"/>
                </a:cxn>
                <a:cxn ang="0">
                  <a:pos x="78" y="76"/>
                </a:cxn>
                <a:cxn ang="0">
                  <a:pos x="82" y="70"/>
                </a:cxn>
                <a:cxn ang="0">
                  <a:pos x="86" y="62"/>
                </a:cxn>
                <a:cxn ang="0">
                  <a:pos x="90" y="54"/>
                </a:cxn>
                <a:cxn ang="0">
                  <a:pos x="90" y="46"/>
                </a:cxn>
                <a:cxn ang="0">
                  <a:pos x="90" y="46"/>
                </a:cxn>
                <a:cxn ang="0">
                  <a:pos x="90" y="36"/>
                </a:cxn>
                <a:cxn ang="0">
                  <a:pos x="86" y="28"/>
                </a:cxn>
                <a:cxn ang="0">
                  <a:pos x="82" y="20"/>
                </a:cxn>
                <a:cxn ang="0">
                  <a:pos x="78" y="14"/>
                </a:cxn>
                <a:cxn ang="0">
                  <a:pos x="70" y="8"/>
                </a:cxn>
                <a:cxn ang="0">
                  <a:pos x="62" y="4"/>
                </a:cxn>
                <a:cxn ang="0">
                  <a:pos x="54" y="2"/>
                </a:cxn>
                <a:cxn ang="0">
                  <a:pos x="46" y="0"/>
                </a:cxn>
                <a:cxn ang="0">
                  <a:pos x="46" y="0"/>
                </a:cxn>
              </a:cxnLst>
              <a:rect l="0" t="0" r="r" b="b"/>
              <a:pathLst>
                <a:path w="90" h="90">
                  <a:moveTo>
                    <a:pt x="46" y="0"/>
                  </a:moveTo>
                  <a:lnTo>
                    <a:pt x="46" y="0"/>
                  </a:lnTo>
                  <a:lnTo>
                    <a:pt x="36" y="2"/>
                  </a:lnTo>
                  <a:lnTo>
                    <a:pt x="28" y="4"/>
                  </a:lnTo>
                  <a:lnTo>
                    <a:pt x="20" y="8"/>
                  </a:lnTo>
                  <a:lnTo>
                    <a:pt x="14" y="14"/>
                  </a:lnTo>
                  <a:lnTo>
                    <a:pt x="8" y="20"/>
                  </a:lnTo>
                  <a:lnTo>
                    <a:pt x="4" y="28"/>
                  </a:lnTo>
                  <a:lnTo>
                    <a:pt x="2" y="36"/>
                  </a:lnTo>
                  <a:lnTo>
                    <a:pt x="0" y="46"/>
                  </a:lnTo>
                  <a:lnTo>
                    <a:pt x="0" y="46"/>
                  </a:lnTo>
                  <a:lnTo>
                    <a:pt x="2" y="54"/>
                  </a:lnTo>
                  <a:lnTo>
                    <a:pt x="4" y="62"/>
                  </a:lnTo>
                  <a:lnTo>
                    <a:pt x="8" y="70"/>
                  </a:lnTo>
                  <a:lnTo>
                    <a:pt x="14" y="76"/>
                  </a:lnTo>
                  <a:lnTo>
                    <a:pt x="20" y="82"/>
                  </a:lnTo>
                  <a:lnTo>
                    <a:pt x="28" y="86"/>
                  </a:lnTo>
                  <a:lnTo>
                    <a:pt x="36" y="88"/>
                  </a:lnTo>
                  <a:lnTo>
                    <a:pt x="46" y="90"/>
                  </a:lnTo>
                  <a:lnTo>
                    <a:pt x="46" y="90"/>
                  </a:lnTo>
                  <a:lnTo>
                    <a:pt x="54" y="88"/>
                  </a:lnTo>
                  <a:lnTo>
                    <a:pt x="62" y="86"/>
                  </a:lnTo>
                  <a:lnTo>
                    <a:pt x="70" y="82"/>
                  </a:lnTo>
                  <a:lnTo>
                    <a:pt x="78" y="76"/>
                  </a:lnTo>
                  <a:lnTo>
                    <a:pt x="82" y="70"/>
                  </a:lnTo>
                  <a:lnTo>
                    <a:pt x="86" y="62"/>
                  </a:lnTo>
                  <a:lnTo>
                    <a:pt x="90" y="54"/>
                  </a:lnTo>
                  <a:lnTo>
                    <a:pt x="90" y="46"/>
                  </a:lnTo>
                  <a:lnTo>
                    <a:pt x="90" y="46"/>
                  </a:lnTo>
                  <a:lnTo>
                    <a:pt x="90" y="36"/>
                  </a:lnTo>
                  <a:lnTo>
                    <a:pt x="86" y="28"/>
                  </a:lnTo>
                  <a:lnTo>
                    <a:pt x="82" y="20"/>
                  </a:lnTo>
                  <a:lnTo>
                    <a:pt x="78" y="14"/>
                  </a:lnTo>
                  <a:lnTo>
                    <a:pt x="70" y="8"/>
                  </a:lnTo>
                  <a:lnTo>
                    <a:pt x="62" y="4"/>
                  </a:lnTo>
                  <a:lnTo>
                    <a:pt x="54" y="2"/>
                  </a:lnTo>
                  <a:lnTo>
                    <a:pt x="46" y="0"/>
                  </a:lnTo>
                  <a:lnTo>
                    <a:pt x="46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8"/>
            <p:cNvSpPr>
              <a:spLocks noEditPoints="1"/>
            </p:cNvSpPr>
            <p:nvPr/>
          </p:nvSpPr>
          <p:spPr bwMode="auto">
            <a:xfrm>
              <a:off x="1452563" y="203200"/>
              <a:ext cx="504825" cy="504825"/>
            </a:xfrm>
            <a:custGeom>
              <a:avLst/>
              <a:gdLst/>
              <a:ahLst/>
              <a:cxnLst>
                <a:cxn ang="0">
                  <a:pos x="160" y="0"/>
                </a:cxn>
                <a:cxn ang="0">
                  <a:pos x="128" y="4"/>
                </a:cxn>
                <a:cxn ang="0">
                  <a:pos x="98" y="14"/>
                </a:cxn>
                <a:cxn ang="0">
                  <a:pos x="70" y="28"/>
                </a:cxn>
                <a:cxn ang="0">
                  <a:pos x="46" y="48"/>
                </a:cxn>
                <a:cxn ang="0">
                  <a:pos x="28" y="70"/>
                </a:cxn>
                <a:cxn ang="0">
                  <a:pos x="12" y="98"/>
                </a:cxn>
                <a:cxn ang="0">
                  <a:pos x="4" y="128"/>
                </a:cxn>
                <a:cxn ang="0">
                  <a:pos x="0" y="160"/>
                </a:cxn>
                <a:cxn ang="0">
                  <a:pos x="2" y="176"/>
                </a:cxn>
                <a:cxn ang="0">
                  <a:pos x="8" y="206"/>
                </a:cxn>
                <a:cxn ang="0">
                  <a:pos x="20" y="236"/>
                </a:cxn>
                <a:cxn ang="0">
                  <a:pos x="36" y="260"/>
                </a:cxn>
                <a:cxn ang="0">
                  <a:pos x="58" y="282"/>
                </a:cxn>
                <a:cxn ang="0">
                  <a:pos x="84" y="300"/>
                </a:cxn>
                <a:cxn ang="0">
                  <a:pos x="112" y="312"/>
                </a:cxn>
                <a:cxn ang="0">
                  <a:pos x="144" y="318"/>
                </a:cxn>
                <a:cxn ang="0">
                  <a:pos x="160" y="318"/>
                </a:cxn>
                <a:cxn ang="0">
                  <a:pos x="192" y="316"/>
                </a:cxn>
                <a:cxn ang="0">
                  <a:pos x="222" y="306"/>
                </a:cxn>
                <a:cxn ang="0">
                  <a:pos x="248" y="292"/>
                </a:cxn>
                <a:cxn ang="0">
                  <a:pos x="272" y="272"/>
                </a:cxn>
                <a:cxn ang="0">
                  <a:pos x="292" y="248"/>
                </a:cxn>
                <a:cxn ang="0">
                  <a:pos x="306" y="222"/>
                </a:cxn>
                <a:cxn ang="0">
                  <a:pos x="316" y="192"/>
                </a:cxn>
                <a:cxn ang="0">
                  <a:pos x="318" y="160"/>
                </a:cxn>
                <a:cxn ang="0">
                  <a:pos x="318" y="144"/>
                </a:cxn>
                <a:cxn ang="0">
                  <a:pos x="312" y="112"/>
                </a:cxn>
                <a:cxn ang="0">
                  <a:pos x="300" y="84"/>
                </a:cxn>
                <a:cxn ang="0">
                  <a:pos x="282" y="58"/>
                </a:cxn>
                <a:cxn ang="0">
                  <a:pos x="260" y="38"/>
                </a:cxn>
                <a:cxn ang="0">
                  <a:pos x="236" y="20"/>
                </a:cxn>
                <a:cxn ang="0">
                  <a:pos x="206" y="8"/>
                </a:cxn>
                <a:cxn ang="0">
                  <a:pos x="176" y="2"/>
                </a:cxn>
                <a:cxn ang="0">
                  <a:pos x="160" y="0"/>
                </a:cxn>
                <a:cxn ang="0">
                  <a:pos x="160" y="264"/>
                </a:cxn>
                <a:cxn ang="0">
                  <a:pos x="122" y="214"/>
                </a:cxn>
                <a:cxn ang="0">
                  <a:pos x="96" y="170"/>
                </a:cxn>
                <a:cxn ang="0">
                  <a:pos x="84" y="140"/>
                </a:cxn>
                <a:cxn ang="0">
                  <a:pos x="84" y="132"/>
                </a:cxn>
                <a:cxn ang="0">
                  <a:pos x="90" y="102"/>
                </a:cxn>
                <a:cxn ang="0">
                  <a:pos x="106" y="78"/>
                </a:cxn>
                <a:cxn ang="0">
                  <a:pos x="130" y="60"/>
                </a:cxn>
                <a:cxn ang="0">
                  <a:pos x="160" y="54"/>
                </a:cxn>
                <a:cxn ang="0">
                  <a:pos x="174" y="56"/>
                </a:cxn>
                <a:cxn ang="0">
                  <a:pos x="202" y="68"/>
                </a:cxn>
                <a:cxn ang="0">
                  <a:pos x="222" y="88"/>
                </a:cxn>
                <a:cxn ang="0">
                  <a:pos x="234" y="116"/>
                </a:cxn>
                <a:cxn ang="0">
                  <a:pos x="236" y="132"/>
                </a:cxn>
                <a:cxn ang="0">
                  <a:pos x="232" y="148"/>
                </a:cxn>
                <a:cxn ang="0">
                  <a:pos x="212" y="192"/>
                </a:cxn>
                <a:cxn ang="0">
                  <a:pos x="172" y="250"/>
                </a:cxn>
                <a:cxn ang="0">
                  <a:pos x="160" y="264"/>
                </a:cxn>
              </a:cxnLst>
              <a:rect l="0" t="0" r="r" b="b"/>
              <a:pathLst>
                <a:path w="318" h="318">
                  <a:moveTo>
                    <a:pt x="160" y="0"/>
                  </a:moveTo>
                  <a:lnTo>
                    <a:pt x="160" y="0"/>
                  </a:lnTo>
                  <a:lnTo>
                    <a:pt x="144" y="2"/>
                  </a:lnTo>
                  <a:lnTo>
                    <a:pt x="128" y="4"/>
                  </a:lnTo>
                  <a:lnTo>
                    <a:pt x="112" y="8"/>
                  </a:lnTo>
                  <a:lnTo>
                    <a:pt x="98" y="14"/>
                  </a:lnTo>
                  <a:lnTo>
                    <a:pt x="84" y="20"/>
                  </a:lnTo>
                  <a:lnTo>
                    <a:pt x="70" y="28"/>
                  </a:lnTo>
                  <a:lnTo>
                    <a:pt x="58" y="38"/>
                  </a:lnTo>
                  <a:lnTo>
                    <a:pt x="46" y="48"/>
                  </a:lnTo>
                  <a:lnTo>
                    <a:pt x="36" y="58"/>
                  </a:lnTo>
                  <a:lnTo>
                    <a:pt x="28" y="70"/>
                  </a:lnTo>
                  <a:lnTo>
                    <a:pt x="20" y="84"/>
                  </a:lnTo>
                  <a:lnTo>
                    <a:pt x="12" y="98"/>
                  </a:lnTo>
                  <a:lnTo>
                    <a:pt x="8" y="112"/>
                  </a:lnTo>
                  <a:lnTo>
                    <a:pt x="4" y="128"/>
                  </a:lnTo>
                  <a:lnTo>
                    <a:pt x="2" y="144"/>
                  </a:lnTo>
                  <a:lnTo>
                    <a:pt x="0" y="160"/>
                  </a:lnTo>
                  <a:lnTo>
                    <a:pt x="0" y="160"/>
                  </a:lnTo>
                  <a:lnTo>
                    <a:pt x="2" y="176"/>
                  </a:lnTo>
                  <a:lnTo>
                    <a:pt x="4" y="192"/>
                  </a:lnTo>
                  <a:lnTo>
                    <a:pt x="8" y="206"/>
                  </a:lnTo>
                  <a:lnTo>
                    <a:pt x="12" y="222"/>
                  </a:lnTo>
                  <a:lnTo>
                    <a:pt x="20" y="236"/>
                  </a:lnTo>
                  <a:lnTo>
                    <a:pt x="28" y="248"/>
                  </a:lnTo>
                  <a:lnTo>
                    <a:pt x="36" y="260"/>
                  </a:lnTo>
                  <a:lnTo>
                    <a:pt x="46" y="272"/>
                  </a:lnTo>
                  <a:lnTo>
                    <a:pt x="58" y="282"/>
                  </a:lnTo>
                  <a:lnTo>
                    <a:pt x="70" y="292"/>
                  </a:lnTo>
                  <a:lnTo>
                    <a:pt x="84" y="300"/>
                  </a:lnTo>
                  <a:lnTo>
                    <a:pt x="98" y="306"/>
                  </a:lnTo>
                  <a:lnTo>
                    <a:pt x="112" y="312"/>
                  </a:lnTo>
                  <a:lnTo>
                    <a:pt x="128" y="316"/>
                  </a:lnTo>
                  <a:lnTo>
                    <a:pt x="144" y="318"/>
                  </a:lnTo>
                  <a:lnTo>
                    <a:pt x="160" y="318"/>
                  </a:lnTo>
                  <a:lnTo>
                    <a:pt x="160" y="318"/>
                  </a:lnTo>
                  <a:lnTo>
                    <a:pt x="176" y="318"/>
                  </a:lnTo>
                  <a:lnTo>
                    <a:pt x="192" y="316"/>
                  </a:lnTo>
                  <a:lnTo>
                    <a:pt x="206" y="312"/>
                  </a:lnTo>
                  <a:lnTo>
                    <a:pt x="222" y="306"/>
                  </a:lnTo>
                  <a:lnTo>
                    <a:pt x="236" y="300"/>
                  </a:lnTo>
                  <a:lnTo>
                    <a:pt x="248" y="292"/>
                  </a:lnTo>
                  <a:lnTo>
                    <a:pt x="260" y="282"/>
                  </a:lnTo>
                  <a:lnTo>
                    <a:pt x="272" y="272"/>
                  </a:lnTo>
                  <a:lnTo>
                    <a:pt x="282" y="260"/>
                  </a:lnTo>
                  <a:lnTo>
                    <a:pt x="292" y="248"/>
                  </a:lnTo>
                  <a:lnTo>
                    <a:pt x="300" y="236"/>
                  </a:lnTo>
                  <a:lnTo>
                    <a:pt x="306" y="222"/>
                  </a:lnTo>
                  <a:lnTo>
                    <a:pt x="312" y="206"/>
                  </a:lnTo>
                  <a:lnTo>
                    <a:pt x="316" y="192"/>
                  </a:lnTo>
                  <a:lnTo>
                    <a:pt x="318" y="176"/>
                  </a:lnTo>
                  <a:lnTo>
                    <a:pt x="318" y="160"/>
                  </a:lnTo>
                  <a:lnTo>
                    <a:pt x="318" y="160"/>
                  </a:lnTo>
                  <a:lnTo>
                    <a:pt x="318" y="144"/>
                  </a:lnTo>
                  <a:lnTo>
                    <a:pt x="316" y="128"/>
                  </a:lnTo>
                  <a:lnTo>
                    <a:pt x="312" y="112"/>
                  </a:lnTo>
                  <a:lnTo>
                    <a:pt x="306" y="98"/>
                  </a:lnTo>
                  <a:lnTo>
                    <a:pt x="300" y="84"/>
                  </a:lnTo>
                  <a:lnTo>
                    <a:pt x="292" y="70"/>
                  </a:lnTo>
                  <a:lnTo>
                    <a:pt x="282" y="58"/>
                  </a:lnTo>
                  <a:lnTo>
                    <a:pt x="272" y="48"/>
                  </a:lnTo>
                  <a:lnTo>
                    <a:pt x="260" y="38"/>
                  </a:lnTo>
                  <a:lnTo>
                    <a:pt x="248" y="28"/>
                  </a:lnTo>
                  <a:lnTo>
                    <a:pt x="236" y="20"/>
                  </a:lnTo>
                  <a:lnTo>
                    <a:pt x="222" y="14"/>
                  </a:lnTo>
                  <a:lnTo>
                    <a:pt x="206" y="8"/>
                  </a:lnTo>
                  <a:lnTo>
                    <a:pt x="192" y="4"/>
                  </a:lnTo>
                  <a:lnTo>
                    <a:pt x="176" y="2"/>
                  </a:lnTo>
                  <a:lnTo>
                    <a:pt x="160" y="0"/>
                  </a:lnTo>
                  <a:lnTo>
                    <a:pt x="160" y="0"/>
                  </a:lnTo>
                  <a:close/>
                  <a:moveTo>
                    <a:pt x="160" y="264"/>
                  </a:moveTo>
                  <a:lnTo>
                    <a:pt x="160" y="264"/>
                  </a:lnTo>
                  <a:lnTo>
                    <a:pt x="148" y="250"/>
                  </a:lnTo>
                  <a:lnTo>
                    <a:pt x="122" y="214"/>
                  </a:lnTo>
                  <a:lnTo>
                    <a:pt x="108" y="192"/>
                  </a:lnTo>
                  <a:lnTo>
                    <a:pt x="96" y="170"/>
                  </a:lnTo>
                  <a:lnTo>
                    <a:pt x="86" y="148"/>
                  </a:lnTo>
                  <a:lnTo>
                    <a:pt x="84" y="140"/>
                  </a:lnTo>
                  <a:lnTo>
                    <a:pt x="84" y="132"/>
                  </a:lnTo>
                  <a:lnTo>
                    <a:pt x="84" y="132"/>
                  </a:lnTo>
                  <a:lnTo>
                    <a:pt x="84" y="116"/>
                  </a:lnTo>
                  <a:lnTo>
                    <a:pt x="90" y="102"/>
                  </a:lnTo>
                  <a:lnTo>
                    <a:pt x="96" y="88"/>
                  </a:lnTo>
                  <a:lnTo>
                    <a:pt x="106" y="78"/>
                  </a:lnTo>
                  <a:lnTo>
                    <a:pt x="116" y="68"/>
                  </a:lnTo>
                  <a:lnTo>
                    <a:pt x="130" y="60"/>
                  </a:lnTo>
                  <a:lnTo>
                    <a:pt x="144" y="56"/>
                  </a:lnTo>
                  <a:lnTo>
                    <a:pt x="160" y="54"/>
                  </a:lnTo>
                  <a:lnTo>
                    <a:pt x="160" y="54"/>
                  </a:lnTo>
                  <a:lnTo>
                    <a:pt x="174" y="56"/>
                  </a:lnTo>
                  <a:lnTo>
                    <a:pt x="190" y="60"/>
                  </a:lnTo>
                  <a:lnTo>
                    <a:pt x="202" y="68"/>
                  </a:lnTo>
                  <a:lnTo>
                    <a:pt x="214" y="78"/>
                  </a:lnTo>
                  <a:lnTo>
                    <a:pt x="222" y="88"/>
                  </a:lnTo>
                  <a:lnTo>
                    <a:pt x="230" y="102"/>
                  </a:lnTo>
                  <a:lnTo>
                    <a:pt x="234" y="116"/>
                  </a:lnTo>
                  <a:lnTo>
                    <a:pt x="236" y="132"/>
                  </a:lnTo>
                  <a:lnTo>
                    <a:pt x="236" y="132"/>
                  </a:lnTo>
                  <a:lnTo>
                    <a:pt x="234" y="140"/>
                  </a:lnTo>
                  <a:lnTo>
                    <a:pt x="232" y="148"/>
                  </a:lnTo>
                  <a:lnTo>
                    <a:pt x="224" y="170"/>
                  </a:lnTo>
                  <a:lnTo>
                    <a:pt x="212" y="192"/>
                  </a:lnTo>
                  <a:lnTo>
                    <a:pt x="198" y="214"/>
                  </a:lnTo>
                  <a:lnTo>
                    <a:pt x="172" y="250"/>
                  </a:lnTo>
                  <a:lnTo>
                    <a:pt x="160" y="264"/>
                  </a:lnTo>
                  <a:lnTo>
                    <a:pt x="160" y="26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79" name="组 78"/>
          <p:cNvGrpSpPr/>
          <p:nvPr/>
        </p:nvGrpSpPr>
        <p:grpSpPr>
          <a:xfrm>
            <a:off x="6641842" y="3485253"/>
            <a:ext cx="311000" cy="311000"/>
            <a:chOff x="1992313" y="190500"/>
            <a:chExt cx="504825" cy="504825"/>
          </a:xfrm>
          <a:solidFill>
            <a:srgbClr val="FFFFFF"/>
          </a:solidFill>
        </p:grpSpPr>
        <p:sp>
          <p:nvSpPr>
            <p:cNvPr id="80" name="Freeform 9"/>
            <p:cNvSpPr>
              <a:spLocks/>
            </p:cNvSpPr>
            <p:nvPr/>
          </p:nvSpPr>
          <p:spPr bwMode="auto">
            <a:xfrm>
              <a:off x="2230438" y="555625"/>
              <a:ext cx="28575" cy="285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6" y="2"/>
                </a:cxn>
                <a:cxn ang="0">
                  <a:pos x="2" y="4"/>
                </a:cxn>
                <a:cxn ang="0">
                  <a:pos x="0" y="6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6" y="18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2" y="18"/>
                </a:cxn>
                <a:cxn ang="0">
                  <a:pos x="16" y="16"/>
                </a:cxn>
                <a:cxn ang="0">
                  <a:pos x="18" y="14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6"/>
                </a:cxn>
                <a:cxn ang="0">
                  <a:pos x="16" y="4"/>
                </a:cxn>
                <a:cxn ang="0">
                  <a:pos x="12" y="2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8" h="18">
                  <a:moveTo>
                    <a:pt x="8" y="0"/>
                  </a:moveTo>
                  <a:lnTo>
                    <a:pt x="8" y="0"/>
                  </a:lnTo>
                  <a:lnTo>
                    <a:pt x="6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6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2" y="18"/>
                  </a:lnTo>
                  <a:lnTo>
                    <a:pt x="16" y="16"/>
                  </a:lnTo>
                  <a:lnTo>
                    <a:pt x="18" y="14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6"/>
                  </a:lnTo>
                  <a:lnTo>
                    <a:pt x="16" y="4"/>
                  </a:lnTo>
                  <a:lnTo>
                    <a:pt x="12" y="2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Rectangle 10"/>
            <p:cNvSpPr>
              <a:spLocks noChangeArrowheads="1"/>
            </p:cNvSpPr>
            <p:nvPr/>
          </p:nvSpPr>
          <p:spPr bwMode="auto">
            <a:xfrm>
              <a:off x="2182813" y="330200"/>
              <a:ext cx="123825" cy="19367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11"/>
            <p:cNvSpPr>
              <a:spLocks noEditPoints="1"/>
            </p:cNvSpPr>
            <p:nvPr/>
          </p:nvSpPr>
          <p:spPr bwMode="auto">
            <a:xfrm>
              <a:off x="1992313" y="190500"/>
              <a:ext cx="504825" cy="504825"/>
            </a:xfrm>
            <a:custGeom>
              <a:avLst/>
              <a:gdLst/>
              <a:ahLst/>
              <a:cxnLst>
                <a:cxn ang="0">
                  <a:pos x="158" y="0"/>
                </a:cxn>
                <a:cxn ang="0">
                  <a:pos x="126" y="4"/>
                </a:cxn>
                <a:cxn ang="0">
                  <a:pos x="98" y="12"/>
                </a:cxn>
                <a:cxn ang="0">
                  <a:pos x="70" y="28"/>
                </a:cxn>
                <a:cxn ang="0">
                  <a:pos x="46" y="48"/>
                </a:cxn>
                <a:cxn ang="0">
                  <a:pos x="28" y="70"/>
                </a:cxn>
                <a:cxn ang="0">
                  <a:pos x="12" y="98"/>
                </a:cxn>
                <a:cxn ang="0">
                  <a:pos x="4" y="128"/>
                </a:cxn>
                <a:cxn ang="0">
                  <a:pos x="0" y="160"/>
                </a:cxn>
                <a:cxn ang="0">
                  <a:pos x="0" y="176"/>
                </a:cxn>
                <a:cxn ang="0">
                  <a:pos x="8" y="206"/>
                </a:cxn>
                <a:cxn ang="0">
                  <a:pos x="20" y="236"/>
                </a:cxn>
                <a:cxn ang="0">
                  <a:pos x="36" y="260"/>
                </a:cxn>
                <a:cxn ang="0">
                  <a:pos x="58" y="282"/>
                </a:cxn>
                <a:cxn ang="0">
                  <a:pos x="84" y="300"/>
                </a:cxn>
                <a:cxn ang="0">
                  <a:pos x="112" y="312"/>
                </a:cxn>
                <a:cxn ang="0">
                  <a:pos x="142" y="318"/>
                </a:cxn>
                <a:cxn ang="0">
                  <a:pos x="158" y="318"/>
                </a:cxn>
                <a:cxn ang="0">
                  <a:pos x="190" y="316"/>
                </a:cxn>
                <a:cxn ang="0">
                  <a:pos x="220" y="306"/>
                </a:cxn>
                <a:cxn ang="0">
                  <a:pos x="248" y="292"/>
                </a:cxn>
                <a:cxn ang="0">
                  <a:pos x="272" y="272"/>
                </a:cxn>
                <a:cxn ang="0">
                  <a:pos x="290" y="248"/>
                </a:cxn>
                <a:cxn ang="0">
                  <a:pos x="306" y="222"/>
                </a:cxn>
                <a:cxn ang="0">
                  <a:pos x="314" y="192"/>
                </a:cxn>
                <a:cxn ang="0">
                  <a:pos x="318" y="160"/>
                </a:cxn>
                <a:cxn ang="0">
                  <a:pos x="318" y="144"/>
                </a:cxn>
                <a:cxn ang="0">
                  <a:pos x="310" y="112"/>
                </a:cxn>
                <a:cxn ang="0">
                  <a:pos x="298" y="84"/>
                </a:cxn>
                <a:cxn ang="0">
                  <a:pos x="282" y="58"/>
                </a:cxn>
                <a:cxn ang="0">
                  <a:pos x="260" y="36"/>
                </a:cxn>
                <a:cxn ang="0">
                  <a:pos x="234" y="20"/>
                </a:cxn>
                <a:cxn ang="0">
                  <a:pos x="206" y="8"/>
                </a:cxn>
                <a:cxn ang="0">
                  <a:pos x="176" y="2"/>
                </a:cxn>
                <a:cxn ang="0">
                  <a:pos x="158" y="0"/>
                </a:cxn>
                <a:cxn ang="0">
                  <a:pos x="218" y="250"/>
                </a:cxn>
                <a:cxn ang="0">
                  <a:pos x="214" y="254"/>
                </a:cxn>
                <a:cxn ang="0">
                  <a:pos x="210" y="256"/>
                </a:cxn>
                <a:cxn ang="0">
                  <a:pos x="108" y="256"/>
                </a:cxn>
                <a:cxn ang="0">
                  <a:pos x="104" y="254"/>
                </a:cxn>
                <a:cxn ang="0">
                  <a:pos x="100" y="250"/>
                </a:cxn>
                <a:cxn ang="0">
                  <a:pos x="100" y="70"/>
                </a:cxn>
                <a:cxn ang="0">
                  <a:pos x="104" y="64"/>
                </a:cxn>
                <a:cxn ang="0">
                  <a:pos x="108" y="62"/>
                </a:cxn>
                <a:cxn ang="0">
                  <a:pos x="210" y="62"/>
                </a:cxn>
                <a:cxn ang="0">
                  <a:pos x="214" y="64"/>
                </a:cxn>
                <a:cxn ang="0">
                  <a:pos x="218" y="70"/>
                </a:cxn>
              </a:cxnLst>
              <a:rect l="0" t="0" r="r" b="b"/>
              <a:pathLst>
                <a:path w="318" h="318">
                  <a:moveTo>
                    <a:pt x="158" y="0"/>
                  </a:moveTo>
                  <a:lnTo>
                    <a:pt x="158" y="0"/>
                  </a:lnTo>
                  <a:lnTo>
                    <a:pt x="142" y="2"/>
                  </a:lnTo>
                  <a:lnTo>
                    <a:pt x="126" y="4"/>
                  </a:lnTo>
                  <a:lnTo>
                    <a:pt x="112" y="8"/>
                  </a:lnTo>
                  <a:lnTo>
                    <a:pt x="98" y="12"/>
                  </a:lnTo>
                  <a:lnTo>
                    <a:pt x="84" y="20"/>
                  </a:lnTo>
                  <a:lnTo>
                    <a:pt x="70" y="28"/>
                  </a:lnTo>
                  <a:lnTo>
                    <a:pt x="58" y="36"/>
                  </a:lnTo>
                  <a:lnTo>
                    <a:pt x="46" y="48"/>
                  </a:lnTo>
                  <a:lnTo>
                    <a:pt x="36" y="58"/>
                  </a:lnTo>
                  <a:lnTo>
                    <a:pt x="28" y="70"/>
                  </a:lnTo>
                  <a:lnTo>
                    <a:pt x="20" y="84"/>
                  </a:lnTo>
                  <a:lnTo>
                    <a:pt x="12" y="98"/>
                  </a:lnTo>
                  <a:lnTo>
                    <a:pt x="8" y="112"/>
                  </a:lnTo>
                  <a:lnTo>
                    <a:pt x="4" y="128"/>
                  </a:lnTo>
                  <a:lnTo>
                    <a:pt x="0" y="144"/>
                  </a:lnTo>
                  <a:lnTo>
                    <a:pt x="0" y="160"/>
                  </a:lnTo>
                  <a:lnTo>
                    <a:pt x="0" y="160"/>
                  </a:lnTo>
                  <a:lnTo>
                    <a:pt x="0" y="176"/>
                  </a:lnTo>
                  <a:lnTo>
                    <a:pt x="4" y="192"/>
                  </a:lnTo>
                  <a:lnTo>
                    <a:pt x="8" y="206"/>
                  </a:lnTo>
                  <a:lnTo>
                    <a:pt x="12" y="222"/>
                  </a:lnTo>
                  <a:lnTo>
                    <a:pt x="20" y="236"/>
                  </a:lnTo>
                  <a:lnTo>
                    <a:pt x="28" y="248"/>
                  </a:lnTo>
                  <a:lnTo>
                    <a:pt x="36" y="260"/>
                  </a:lnTo>
                  <a:lnTo>
                    <a:pt x="46" y="272"/>
                  </a:lnTo>
                  <a:lnTo>
                    <a:pt x="58" y="282"/>
                  </a:lnTo>
                  <a:lnTo>
                    <a:pt x="70" y="292"/>
                  </a:lnTo>
                  <a:lnTo>
                    <a:pt x="84" y="300"/>
                  </a:lnTo>
                  <a:lnTo>
                    <a:pt x="98" y="306"/>
                  </a:lnTo>
                  <a:lnTo>
                    <a:pt x="112" y="312"/>
                  </a:lnTo>
                  <a:lnTo>
                    <a:pt x="126" y="316"/>
                  </a:lnTo>
                  <a:lnTo>
                    <a:pt x="142" y="318"/>
                  </a:lnTo>
                  <a:lnTo>
                    <a:pt x="158" y="318"/>
                  </a:lnTo>
                  <a:lnTo>
                    <a:pt x="158" y="318"/>
                  </a:lnTo>
                  <a:lnTo>
                    <a:pt x="176" y="318"/>
                  </a:lnTo>
                  <a:lnTo>
                    <a:pt x="190" y="316"/>
                  </a:lnTo>
                  <a:lnTo>
                    <a:pt x="206" y="312"/>
                  </a:lnTo>
                  <a:lnTo>
                    <a:pt x="220" y="306"/>
                  </a:lnTo>
                  <a:lnTo>
                    <a:pt x="234" y="300"/>
                  </a:lnTo>
                  <a:lnTo>
                    <a:pt x="248" y="292"/>
                  </a:lnTo>
                  <a:lnTo>
                    <a:pt x="260" y="282"/>
                  </a:lnTo>
                  <a:lnTo>
                    <a:pt x="272" y="272"/>
                  </a:lnTo>
                  <a:lnTo>
                    <a:pt x="282" y="260"/>
                  </a:lnTo>
                  <a:lnTo>
                    <a:pt x="290" y="248"/>
                  </a:lnTo>
                  <a:lnTo>
                    <a:pt x="298" y="236"/>
                  </a:lnTo>
                  <a:lnTo>
                    <a:pt x="306" y="222"/>
                  </a:lnTo>
                  <a:lnTo>
                    <a:pt x="310" y="206"/>
                  </a:lnTo>
                  <a:lnTo>
                    <a:pt x="314" y="192"/>
                  </a:lnTo>
                  <a:lnTo>
                    <a:pt x="318" y="176"/>
                  </a:lnTo>
                  <a:lnTo>
                    <a:pt x="318" y="160"/>
                  </a:lnTo>
                  <a:lnTo>
                    <a:pt x="318" y="160"/>
                  </a:lnTo>
                  <a:lnTo>
                    <a:pt x="318" y="144"/>
                  </a:lnTo>
                  <a:lnTo>
                    <a:pt x="314" y="128"/>
                  </a:lnTo>
                  <a:lnTo>
                    <a:pt x="310" y="112"/>
                  </a:lnTo>
                  <a:lnTo>
                    <a:pt x="306" y="98"/>
                  </a:lnTo>
                  <a:lnTo>
                    <a:pt x="298" y="84"/>
                  </a:lnTo>
                  <a:lnTo>
                    <a:pt x="290" y="70"/>
                  </a:lnTo>
                  <a:lnTo>
                    <a:pt x="282" y="58"/>
                  </a:lnTo>
                  <a:lnTo>
                    <a:pt x="272" y="48"/>
                  </a:lnTo>
                  <a:lnTo>
                    <a:pt x="260" y="36"/>
                  </a:lnTo>
                  <a:lnTo>
                    <a:pt x="248" y="28"/>
                  </a:lnTo>
                  <a:lnTo>
                    <a:pt x="234" y="20"/>
                  </a:lnTo>
                  <a:lnTo>
                    <a:pt x="220" y="12"/>
                  </a:lnTo>
                  <a:lnTo>
                    <a:pt x="206" y="8"/>
                  </a:lnTo>
                  <a:lnTo>
                    <a:pt x="190" y="4"/>
                  </a:lnTo>
                  <a:lnTo>
                    <a:pt x="176" y="2"/>
                  </a:lnTo>
                  <a:lnTo>
                    <a:pt x="158" y="0"/>
                  </a:lnTo>
                  <a:lnTo>
                    <a:pt x="158" y="0"/>
                  </a:lnTo>
                  <a:close/>
                  <a:moveTo>
                    <a:pt x="218" y="250"/>
                  </a:moveTo>
                  <a:lnTo>
                    <a:pt x="218" y="250"/>
                  </a:lnTo>
                  <a:lnTo>
                    <a:pt x="216" y="252"/>
                  </a:lnTo>
                  <a:lnTo>
                    <a:pt x="214" y="254"/>
                  </a:lnTo>
                  <a:lnTo>
                    <a:pt x="212" y="256"/>
                  </a:lnTo>
                  <a:lnTo>
                    <a:pt x="210" y="256"/>
                  </a:lnTo>
                  <a:lnTo>
                    <a:pt x="108" y="256"/>
                  </a:lnTo>
                  <a:lnTo>
                    <a:pt x="108" y="256"/>
                  </a:lnTo>
                  <a:lnTo>
                    <a:pt x="106" y="256"/>
                  </a:lnTo>
                  <a:lnTo>
                    <a:pt x="104" y="254"/>
                  </a:lnTo>
                  <a:lnTo>
                    <a:pt x="102" y="252"/>
                  </a:lnTo>
                  <a:lnTo>
                    <a:pt x="100" y="250"/>
                  </a:lnTo>
                  <a:lnTo>
                    <a:pt x="100" y="70"/>
                  </a:lnTo>
                  <a:lnTo>
                    <a:pt x="100" y="70"/>
                  </a:lnTo>
                  <a:lnTo>
                    <a:pt x="102" y="66"/>
                  </a:lnTo>
                  <a:lnTo>
                    <a:pt x="104" y="64"/>
                  </a:lnTo>
                  <a:lnTo>
                    <a:pt x="106" y="62"/>
                  </a:lnTo>
                  <a:lnTo>
                    <a:pt x="108" y="62"/>
                  </a:lnTo>
                  <a:lnTo>
                    <a:pt x="210" y="62"/>
                  </a:lnTo>
                  <a:lnTo>
                    <a:pt x="210" y="62"/>
                  </a:lnTo>
                  <a:lnTo>
                    <a:pt x="212" y="62"/>
                  </a:lnTo>
                  <a:lnTo>
                    <a:pt x="214" y="64"/>
                  </a:lnTo>
                  <a:lnTo>
                    <a:pt x="216" y="66"/>
                  </a:lnTo>
                  <a:lnTo>
                    <a:pt x="218" y="70"/>
                  </a:lnTo>
                  <a:lnTo>
                    <a:pt x="218" y="25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3" name="Freeform 12"/>
          <p:cNvSpPr>
            <a:spLocks noEditPoints="1"/>
          </p:cNvSpPr>
          <p:nvPr/>
        </p:nvSpPr>
        <p:spPr bwMode="auto">
          <a:xfrm>
            <a:off x="5247717" y="4171435"/>
            <a:ext cx="288354" cy="288354"/>
          </a:xfrm>
          <a:custGeom>
            <a:avLst/>
            <a:gdLst/>
            <a:ahLst/>
            <a:cxnLst>
              <a:cxn ang="0">
                <a:pos x="160" y="0"/>
              </a:cxn>
              <a:cxn ang="0">
                <a:pos x="126" y="4"/>
              </a:cxn>
              <a:cxn ang="0">
                <a:pos x="98" y="14"/>
              </a:cxn>
              <a:cxn ang="0">
                <a:pos x="70" y="28"/>
              </a:cxn>
              <a:cxn ang="0">
                <a:pos x="46" y="48"/>
              </a:cxn>
              <a:cxn ang="0">
                <a:pos x="28" y="70"/>
              </a:cxn>
              <a:cxn ang="0">
                <a:pos x="12" y="98"/>
              </a:cxn>
              <a:cxn ang="0">
                <a:pos x="4" y="128"/>
              </a:cxn>
              <a:cxn ang="0">
                <a:pos x="0" y="160"/>
              </a:cxn>
              <a:cxn ang="0">
                <a:pos x="0" y="176"/>
              </a:cxn>
              <a:cxn ang="0">
                <a:pos x="8" y="206"/>
              </a:cxn>
              <a:cxn ang="0">
                <a:pos x="20" y="236"/>
              </a:cxn>
              <a:cxn ang="0">
                <a:pos x="36" y="260"/>
              </a:cxn>
              <a:cxn ang="0">
                <a:pos x="58" y="282"/>
              </a:cxn>
              <a:cxn ang="0">
                <a:pos x="84" y="300"/>
              </a:cxn>
              <a:cxn ang="0">
                <a:pos x="112" y="312"/>
              </a:cxn>
              <a:cxn ang="0">
                <a:pos x="142" y="318"/>
              </a:cxn>
              <a:cxn ang="0">
                <a:pos x="160" y="318"/>
              </a:cxn>
              <a:cxn ang="0">
                <a:pos x="192" y="316"/>
              </a:cxn>
              <a:cxn ang="0">
                <a:pos x="220" y="306"/>
              </a:cxn>
              <a:cxn ang="0">
                <a:pos x="248" y="292"/>
              </a:cxn>
              <a:cxn ang="0">
                <a:pos x="272" y="272"/>
              </a:cxn>
              <a:cxn ang="0">
                <a:pos x="290" y="248"/>
              </a:cxn>
              <a:cxn ang="0">
                <a:pos x="306" y="222"/>
              </a:cxn>
              <a:cxn ang="0">
                <a:pos x="314" y="192"/>
              </a:cxn>
              <a:cxn ang="0">
                <a:pos x="318" y="160"/>
              </a:cxn>
              <a:cxn ang="0">
                <a:pos x="318" y="144"/>
              </a:cxn>
              <a:cxn ang="0">
                <a:pos x="310" y="112"/>
              </a:cxn>
              <a:cxn ang="0">
                <a:pos x="298" y="84"/>
              </a:cxn>
              <a:cxn ang="0">
                <a:pos x="282" y="58"/>
              </a:cxn>
              <a:cxn ang="0">
                <a:pos x="260" y="38"/>
              </a:cxn>
              <a:cxn ang="0">
                <a:pos x="234" y="20"/>
              </a:cxn>
              <a:cxn ang="0">
                <a:pos x="206" y="8"/>
              </a:cxn>
              <a:cxn ang="0">
                <a:pos x="176" y="2"/>
              </a:cxn>
              <a:cxn ang="0">
                <a:pos x="160" y="0"/>
              </a:cxn>
              <a:cxn ang="0">
                <a:pos x="254" y="218"/>
              </a:cxn>
              <a:cxn ang="0">
                <a:pos x="250" y="228"/>
              </a:cxn>
              <a:cxn ang="0">
                <a:pos x="242" y="230"/>
              </a:cxn>
              <a:cxn ang="0">
                <a:pos x="76" y="230"/>
              </a:cxn>
              <a:cxn ang="0">
                <a:pos x="68" y="228"/>
              </a:cxn>
              <a:cxn ang="0">
                <a:pos x="64" y="218"/>
              </a:cxn>
              <a:cxn ang="0">
                <a:pos x="148" y="180"/>
              </a:cxn>
              <a:cxn ang="0">
                <a:pos x="154" y="182"/>
              </a:cxn>
              <a:cxn ang="0">
                <a:pos x="160" y="184"/>
              </a:cxn>
              <a:cxn ang="0">
                <a:pos x="170" y="180"/>
              </a:cxn>
              <a:cxn ang="0">
                <a:pos x="254" y="218"/>
              </a:cxn>
              <a:cxn ang="0">
                <a:pos x="160" y="160"/>
              </a:cxn>
              <a:cxn ang="0">
                <a:pos x="64" y="100"/>
              </a:cxn>
              <a:cxn ang="0">
                <a:pos x="66" y="96"/>
              </a:cxn>
              <a:cxn ang="0">
                <a:pos x="72" y="90"/>
              </a:cxn>
              <a:cxn ang="0">
                <a:pos x="242" y="88"/>
              </a:cxn>
              <a:cxn ang="0">
                <a:pos x="246" y="90"/>
              </a:cxn>
              <a:cxn ang="0">
                <a:pos x="252" y="96"/>
              </a:cxn>
              <a:cxn ang="0">
                <a:pos x="254" y="110"/>
              </a:cxn>
            </a:cxnLst>
            <a:rect l="0" t="0" r="r" b="b"/>
            <a:pathLst>
              <a:path w="318" h="318">
                <a:moveTo>
                  <a:pt x="160" y="0"/>
                </a:moveTo>
                <a:lnTo>
                  <a:pt x="160" y="0"/>
                </a:lnTo>
                <a:lnTo>
                  <a:pt x="142" y="2"/>
                </a:lnTo>
                <a:lnTo>
                  <a:pt x="126" y="4"/>
                </a:lnTo>
                <a:lnTo>
                  <a:pt x="112" y="8"/>
                </a:lnTo>
                <a:lnTo>
                  <a:pt x="98" y="14"/>
                </a:lnTo>
                <a:lnTo>
                  <a:pt x="84" y="20"/>
                </a:lnTo>
                <a:lnTo>
                  <a:pt x="70" y="28"/>
                </a:lnTo>
                <a:lnTo>
                  <a:pt x="58" y="38"/>
                </a:lnTo>
                <a:lnTo>
                  <a:pt x="46" y="48"/>
                </a:lnTo>
                <a:lnTo>
                  <a:pt x="36" y="58"/>
                </a:lnTo>
                <a:lnTo>
                  <a:pt x="28" y="70"/>
                </a:lnTo>
                <a:lnTo>
                  <a:pt x="20" y="84"/>
                </a:lnTo>
                <a:lnTo>
                  <a:pt x="12" y="98"/>
                </a:lnTo>
                <a:lnTo>
                  <a:pt x="8" y="112"/>
                </a:lnTo>
                <a:lnTo>
                  <a:pt x="4" y="128"/>
                </a:lnTo>
                <a:lnTo>
                  <a:pt x="0" y="144"/>
                </a:lnTo>
                <a:lnTo>
                  <a:pt x="0" y="160"/>
                </a:lnTo>
                <a:lnTo>
                  <a:pt x="0" y="160"/>
                </a:lnTo>
                <a:lnTo>
                  <a:pt x="0" y="176"/>
                </a:lnTo>
                <a:lnTo>
                  <a:pt x="4" y="192"/>
                </a:lnTo>
                <a:lnTo>
                  <a:pt x="8" y="206"/>
                </a:lnTo>
                <a:lnTo>
                  <a:pt x="12" y="222"/>
                </a:lnTo>
                <a:lnTo>
                  <a:pt x="20" y="236"/>
                </a:lnTo>
                <a:lnTo>
                  <a:pt x="28" y="248"/>
                </a:lnTo>
                <a:lnTo>
                  <a:pt x="36" y="260"/>
                </a:lnTo>
                <a:lnTo>
                  <a:pt x="46" y="272"/>
                </a:lnTo>
                <a:lnTo>
                  <a:pt x="58" y="282"/>
                </a:lnTo>
                <a:lnTo>
                  <a:pt x="70" y="292"/>
                </a:lnTo>
                <a:lnTo>
                  <a:pt x="84" y="300"/>
                </a:lnTo>
                <a:lnTo>
                  <a:pt x="98" y="306"/>
                </a:lnTo>
                <a:lnTo>
                  <a:pt x="112" y="312"/>
                </a:lnTo>
                <a:lnTo>
                  <a:pt x="126" y="316"/>
                </a:lnTo>
                <a:lnTo>
                  <a:pt x="142" y="318"/>
                </a:lnTo>
                <a:lnTo>
                  <a:pt x="160" y="318"/>
                </a:lnTo>
                <a:lnTo>
                  <a:pt x="160" y="318"/>
                </a:lnTo>
                <a:lnTo>
                  <a:pt x="176" y="318"/>
                </a:lnTo>
                <a:lnTo>
                  <a:pt x="192" y="316"/>
                </a:lnTo>
                <a:lnTo>
                  <a:pt x="206" y="312"/>
                </a:lnTo>
                <a:lnTo>
                  <a:pt x="220" y="306"/>
                </a:lnTo>
                <a:lnTo>
                  <a:pt x="234" y="300"/>
                </a:lnTo>
                <a:lnTo>
                  <a:pt x="248" y="292"/>
                </a:lnTo>
                <a:lnTo>
                  <a:pt x="260" y="282"/>
                </a:lnTo>
                <a:lnTo>
                  <a:pt x="272" y="272"/>
                </a:lnTo>
                <a:lnTo>
                  <a:pt x="282" y="260"/>
                </a:lnTo>
                <a:lnTo>
                  <a:pt x="290" y="248"/>
                </a:lnTo>
                <a:lnTo>
                  <a:pt x="298" y="236"/>
                </a:lnTo>
                <a:lnTo>
                  <a:pt x="306" y="222"/>
                </a:lnTo>
                <a:lnTo>
                  <a:pt x="310" y="206"/>
                </a:lnTo>
                <a:lnTo>
                  <a:pt x="314" y="192"/>
                </a:lnTo>
                <a:lnTo>
                  <a:pt x="318" y="176"/>
                </a:lnTo>
                <a:lnTo>
                  <a:pt x="318" y="160"/>
                </a:lnTo>
                <a:lnTo>
                  <a:pt x="318" y="160"/>
                </a:lnTo>
                <a:lnTo>
                  <a:pt x="318" y="144"/>
                </a:lnTo>
                <a:lnTo>
                  <a:pt x="314" y="128"/>
                </a:lnTo>
                <a:lnTo>
                  <a:pt x="310" y="112"/>
                </a:lnTo>
                <a:lnTo>
                  <a:pt x="306" y="98"/>
                </a:lnTo>
                <a:lnTo>
                  <a:pt x="298" y="84"/>
                </a:lnTo>
                <a:lnTo>
                  <a:pt x="290" y="70"/>
                </a:lnTo>
                <a:lnTo>
                  <a:pt x="282" y="58"/>
                </a:lnTo>
                <a:lnTo>
                  <a:pt x="272" y="48"/>
                </a:lnTo>
                <a:lnTo>
                  <a:pt x="260" y="38"/>
                </a:lnTo>
                <a:lnTo>
                  <a:pt x="248" y="28"/>
                </a:lnTo>
                <a:lnTo>
                  <a:pt x="234" y="20"/>
                </a:lnTo>
                <a:lnTo>
                  <a:pt x="220" y="14"/>
                </a:lnTo>
                <a:lnTo>
                  <a:pt x="206" y="8"/>
                </a:lnTo>
                <a:lnTo>
                  <a:pt x="192" y="4"/>
                </a:lnTo>
                <a:lnTo>
                  <a:pt x="176" y="2"/>
                </a:lnTo>
                <a:lnTo>
                  <a:pt x="160" y="0"/>
                </a:lnTo>
                <a:lnTo>
                  <a:pt x="160" y="0"/>
                </a:lnTo>
                <a:close/>
                <a:moveTo>
                  <a:pt x="254" y="218"/>
                </a:moveTo>
                <a:lnTo>
                  <a:pt x="254" y="218"/>
                </a:lnTo>
                <a:lnTo>
                  <a:pt x="252" y="224"/>
                </a:lnTo>
                <a:lnTo>
                  <a:pt x="250" y="228"/>
                </a:lnTo>
                <a:lnTo>
                  <a:pt x="246" y="230"/>
                </a:lnTo>
                <a:lnTo>
                  <a:pt x="242" y="230"/>
                </a:lnTo>
                <a:lnTo>
                  <a:pt x="76" y="230"/>
                </a:lnTo>
                <a:lnTo>
                  <a:pt x="76" y="230"/>
                </a:lnTo>
                <a:lnTo>
                  <a:pt x="72" y="230"/>
                </a:lnTo>
                <a:lnTo>
                  <a:pt x="68" y="228"/>
                </a:lnTo>
                <a:lnTo>
                  <a:pt x="66" y="224"/>
                </a:lnTo>
                <a:lnTo>
                  <a:pt x="64" y="218"/>
                </a:lnTo>
                <a:lnTo>
                  <a:pt x="64" y="136"/>
                </a:lnTo>
                <a:lnTo>
                  <a:pt x="148" y="180"/>
                </a:lnTo>
                <a:lnTo>
                  <a:pt x="148" y="180"/>
                </a:lnTo>
                <a:lnTo>
                  <a:pt x="154" y="182"/>
                </a:lnTo>
                <a:lnTo>
                  <a:pt x="160" y="184"/>
                </a:lnTo>
                <a:lnTo>
                  <a:pt x="160" y="184"/>
                </a:lnTo>
                <a:lnTo>
                  <a:pt x="164" y="182"/>
                </a:lnTo>
                <a:lnTo>
                  <a:pt x="170" y="180"/>
                </a:lnTo>
                <a:lnTo>
                  <a:pt x="254" y="136"/>
                </a:lnTo>
                <a:lnTo>
                  <a:pt x="254" y="218"/>
                </a:lnTo>
                <a:close/>
                <a:moveTo>
                  <a:pt x="254" y="110"/>
                </a:moveTo>
                <a:lnTo>
                  <a:pt x="160" y="160"/>
                </a:lnTo>
                <a:lnTo>
                  <a:pt x="64" y="110"/>
                </a:lnTo>
                <a:lnTo>
                  <a:pt x="64" y="100"/>
                </a:lnTo>
                <a:lnTo>
                  <a:pt x="64" y="100"/>
                </a:lnTo>
                <a:lnTo>
                  <a:pt x="66" y="96"/>
                </a:lnTo>
                <a:lnTo>
                  <a:pt x="68" y="92"/>
                </a:lnTo>
                <a:lnTo>
                  <a:pt x="72" y="90"/>
                </a:lnTo>
                <a:lnTo>
                  <a:pt x="76" y="88"/>
                </a:lnTo>
                <a:lnTo>
                  <a:pt x="242" y="88"/>
                </a:lnTo>
                <a:lnTo>
                  <a:pt x="242" y="88"/>
                </a:lnTo>
                <a:lnTo>
                  <a:pt x="246" y="90"/>
                </a:lnTo>
                <a:lnTo>
                  <a:pt x="250" y="92"/>
                </a:lnTo>
                <a:lnTo>
                  <a:pt x="252" y="96"/>
                </a:lnTo>
                <a:lnTo>
                  <a:pt x="254" y="100"/>
                </a:lnTo>
                <a:lnTo>
                  <a:pt x="254" y="1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059389B-E147-42B2-9BD2-633C00800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498" y="941309"/>
            <a:ext cx="2269438" cy="3538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771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燕尾形 20"/>
          <p:cNvSpPr/>
          <p:nvPr/>
        </p:nvSpPr>
        <p:spPr>
          <a:xfrm>
            <a:off x="643721" y="1305166"/>
            <a:ext cx="2774122" cy="1049424"/>
          </a:xfrm>
          <a:prstGeom prst="chevron">
            <a:avLst>
              <a:gd name="adj" fmla="val 34125"/>
            </a:avLst>
          </a:prstGeom>
          <a:solidFill>
            <a:schemeClr val="bg1">
              <a:alpha val="30000"/>
            </a:schemeClr>
          </a:solidFill>
          <a:ln w="952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821231" y="1496930"/>
            <a:ext cx="1502652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b="1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目标职位</a:t>
            </a:r>
            <a:endParaRPr kumimoji="1" lang="en-US" altLang="zh-CN" b="1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  <a:p>
            <a:pPr algn="r"/>
            <a:r>
              <a:rPr kumimoji="1" lang="en-US" altLang="zh-CN" b="1" dirty="0">
                <a:solidFill>
                  <a:schemeClr val="bg1"/>
                </a:solidFill>
              </a:rPr>
              <a:t>POSITION</a:t>
            </a:r>
            <a:endParaRPr kumimoji="1"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9" name="燕尾形 38"/>
          <p:cNvSpPr/>
          <p:nvPr/>
        </p:nvSpPr>
        <p:spPr>
          <a:xfrm>
            <a:off x="3179506" y="1305166"/>
            <a:ext cx="2774122" cy="1049424"/>
          </a:xfrm>
          <a:prstGeom prst="chevron">
            <a:avLst>
              <a:gd name="adj" fmla="val 34125"/>
            </a:avLst>
          </a:prstGeom>
          <a:solidFill>
            <a:schemeClr val="bg1">
              <a:alpha val="30000"/>
            </a:schemeClr>
          </a:solidFill>
          <a:ln w="952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3357016" y="1496930"/>
            <a:ext cx="1502652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b="1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目标薪水</a:t>
            </a:r>
            <a:endParaRPr kumimoji="1" lang="en-US" altLang="zh-CN" b="1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  <a:p>
            <a:pPr algn="r"/>
            <a:r>
              <a:rPr kumimoji="1" lang="en-US" altLang="zh-CN" b="1" dirty="0">
                <a:solidFill>
                  <a:schemeClr val="bg1"/>
                </a:solidFill>
              </a:rPr>
              <a:t>SALARY</a:t>
            </a:r>
            <a:endParaRPr kumimoji="1" lang="zh-CN" altLang="en-US" b="1" dirty="0">
              <a:solidFill>
                <a:schemeClr val="bg1"/>
              </a:solidFill>
            </a:endParaRPr>
          </a:p>
        </p:txBody>
      </p:sp>
      <p:sp>
        <p:nvSpPr>
          <p:cNvPr id="44" name="燕尾形 43"/>
          <p:cNvSpPr/>
          <p:nvPr/>
        </p:nvSpPr>
        <p:spPr>
          <a:xfrm>
            <a:off x="5726157" y="1305166"/>
            <a:ext cx="2774122" cy="1049424"/>
          </a:xfrm>
          <a:prstGeom prst="chevron">
            <a:avLst>
              <a:gd name="adj" fmla="val 34125"/>
            </a:avLst>
          </a:prstGeom>
          <a:solidFill>
            <a:schemeClr val="bg1">
              <a:alpha val="30000"/>
            </a:schemeClr>
          </a:solidFill>
          <a:ln w="952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5903667" y="1496930"/>
            <a:ext cx="1502652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b="1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工作地点</a:t>
            </a:r>
            <a:endParaRPr kumimoji="1" lang="en-US" altLang="zh-CN" b="1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  <a:p>
            <a:pPr algn="r"/>
            <a:r>
              <a:rPr kumimoji="1" lang="en-US" altLang="zh-CN" b="1" dirty="0">
                <a:solidFill>
                  <a:schemeClr val="bg1"/>
                </a:solidFill>
              </a:rPr>
              <a:t>LOCATION</a:t>
            </a:r>
            <a:endParaRPr kumimoji="1" lang="zh-CN" altLang="en-US" b="1" dirty="0">
              <a:solidFill>
                <a:schemeClr val="bg1"/>
              </a:solidFill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643723" y="2695341"/>
            <a:ext cx="2449647" cy="165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2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产品设计</a:t>
            </a:r>
            <a:endParaRPr kumimoji="1" lang="en-US" altLang="zh-CN" sz="2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>
              <a:lnSpc>
                <a:spcPct val="130000"/>
              </a:lnSpc>
            </a:pPr>
            <a:endParaRPr kumimoji="1" lang="en-US" altLang="zh-CN" sz="8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点击此处添加个人目标职位以及简短说明。标题数字等都可以通过点击和重新输入进行更改，顶部“开始”面板中可以对字体、字号、颜色、行距等进行修改。建议正文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10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号字，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1.3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倍字间距。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179508" y="2695341"/>
            <a:ext cx="2449647" cy="165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2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￥</a:t>
            </a:r>
            <a:r>
              <a:rPr kumimoji="1" lang="en-US" altLang="zh-CN" sz="2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12345</a:t>
            </a:r>
          </a:p>
          <a:p>
            <a:pPr>
              <a:lnSpc>
                <a:spcPct val="130000"/>
              </a:lnSpc>
            </a:pPr>
            <a:endParaRPr kumimoji="1" lang="en-US" altLang="zh-CN" sz="8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 lvl="0"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点击此处添加个人目标职位以及简短说明。标题数字等都可以通过点击和重新输入进行更改，顶部“开始”面板中可以对字体、字号、颜色、行距等进行修改。建议正文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10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号字，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1.3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倍字间距。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5726159" y="2695341"/>
            <a:ext cx="2449647" cy="165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2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北京市海淀区</a:t>
            </a:r>
            <a:endParaRPr kumimoji="1" lang="en-US" altLang="zh-CN" sz="2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>
              <a:lnSpc>
                <a:spcPct val="130000"/>
              </a:lnSpc>
            </a:pPr>
            <a:endParaRPr kumimoji="1" lang="en-US" altLang="zh-CN" sz="8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 lvl="0"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点击此处添加个人目标职位以及简短说明。标题数字等都可以通过点击和重新输入进行更改，顶部“开始”面板中可以对字体、字号、颜色、行距等进行修改。建议正文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10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号字，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1.3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倍字间距。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</p:txBody>
      </p:sp>
      <p:grpSp>
        <p:nvGrpSpPr>
          <p:cNvPr id="33" name="组 32"/>
          <p:cNvGrpSpPr/>
          <p:nvPr/>
        </p:nvGrpSpPr>
        <p:grpSpPr>
          <a:xfrm>
            <a:off x="5256747" y="271812"/>
            <a:ext cx="1138453" cy="409776"/>
            <a:chOff x="5277609" y="332189"/>
            <a:chExt cx="1353343" cy="409776"/>
          </a:xfrm>
        </p:grpSpPr>
        <p:sp>
          <p:nvSpPr>
            <p:cNvPr id="34" name="文本框 33"/>
            <p:cNvSpPr txBox="1"/>
            <p:nvPr/>
          </p:nvSpPr>
          <p:spPr>
            <a:xfrm>
              <a:off x="5277609" y="526521"/>
              <a:ext cx="1353343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WORK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EXPERIENCE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工作经历</a:t>
              </a:r>
            </a:p>
          </p:txBody>
        </p:sp>
      </p:grpSp>
      <p:grpSp>
        <p:nvGrpSpPr>
          <p:cNvPr id="36" name="组 35"/>
          <p:cNvGrpSpPr/>
          <p:nvPr/>
        </p:nvGrpSpPr>
        <p:grpSpPr>
          <a:xfrm>
            <a:off x="209471" y="271812"/>
            <a:ext cx="728086" cy="409776"/>
            <a:chOff x="5277609" y="332189"/>
            <a:chExt cx="865517" cy="409776"/>
          </a:xfrm>
        </p:grpSpPr>
        <p:sp>
          <p:nvSpPr>
            <p:cNvPr id="37" name="文本框 36"/>
            <p:cNvSpPr txBox="1"/>
            <p:nvPr/>
          </p:nvSpPr>
          <p:spPr>
            <a:xfrm>
              <a:off x="5277611" y="526521"/>
              <a:ext cx="865515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ABOUT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ME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5277609" y="332189"/>
              <a:ext cx="585395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关于我</a:t>
              </a:r>
            </a:p>
          </p:txBody>
        </p:sp>
      </p:grpSp>
      <p:grpSp>
        <p:nvGrpSpPr>
          <p:cNvPr id="40" name="组 39"/>
          <p:cNvGrpSpPr/>
          <p:nvPr/>
        </p:nvGrpSpPr>
        <p:grpSpPr>
          <a:xfrm>
            <a:off x="1471294" y="271812"/>
            <a:ext cx="1130439" cy="409776"/>
            <a:chOff x="5277609" y="332189"/>
            <a:chExt cx="1343815" cy="409776"/>
          </a:xfrm>
        </p:grpSpPr>
        <p:sp>
          <p:nvSpPr>
            <p:cNvPr id="42" name="文本框 41"/>
            <p:cNvSpPr txBox="1"/>
            <p:nvPr/>
          </p:nvSpPr>
          <p:spPr>
            <a:xfrm>
              <a:off x="5277610" y="526521"/>
              <a:ext cx="1343814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CAREER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OBJECTIVE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5277609" y="332189"/>
              <a:ext cx="707351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求职目标</a:t>
              </a:r>
            </a:p>
          </p:txBody>
        </p:sp>
      </p:grpSp>
      <p:grpSp>
        <p:nvGrpSpPr>
          <p:cNvPr id="47" name="组 46"/>
          <p:cNvGrpSpPr/>
          <p:nvPr/>
        </p:nvGrpSpPr>
        <p:grpSpPr>
          <a:xfrm>
            <a:off x="2733111" y="271812"/>
            <a:ext cx="793807" cy="409776"/>
            <a:chOff x="5277608" y="332189"/>
            <a:chExt cx="943643" cy="409776"/>
          </a:xfrm>
        </p:grpSpPr>
        <p:sp>
          <p:nvSpPr>
            <p:cNvPr id="52" name="文本框 51"/>
            <p:cNvSpPr txBox="1"/>
            <p:nvPr/>
          </p:nvSpPr>
          <p:spPr>
            <a:xfrm>
              <a:off x="5277608" y="526521"/>
              <a:ext cx="943643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EDUCATION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教育背景</a:t>
              </a:r>
            </a:p>
          </p:txBody>
        </p:sp>
      </p:grpSp>
      <p:grpSp>
        <p:nvGrpSpPr>
          <p:cNvPr id="54" name="组 53"/>
          <p:cNvGrpSpPr/>
          <p:nvPr/>
        </p:nvGrpSpPr>
        <p:grpSpPr>
          <a:xfrm>
            <a:off x="7780386" y="271812"/>
            <a:ext cx="564579" cy="409776"/>
            <a:chOff x="5277609" y="332189"/>
            <a:chExt cx="671147" cy="409776"/>
          </a:xfrm>
        </p:grpSpPr>
        <p:sp>
          <p:nvSpPr>
            <p:cNvPr id="55" name="文本框 54"/>
            <p:cNvSpPr txBox="1"/>
            <p:nvPr/>
          </p:nvSpPr>
          <p:spPr>
            <a:xfrm>
              <a:off x="5277610" y="526521"/>
              <a:ext cx="671146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WORKS</a:t>
              </a: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5277609" y="332189"/>
              <a:ext cx="463437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作品</a:t>
              </a:r>
            </a:p>
          </p:txBody>
        </p:sp>
      </p:grpSp>
      <p:grpSp>
        <p:nvGrpSpPr>
          <p:cNvPr id="57" name="组 56"/>
          <p:cNvGrpSpPr/>
          <p:nvPr/>
        </p:nvGrpSpPr>
        <p:grpSpPr>
          <a:xfrm>
            <a:off x="6518556" y="271812"/>
            <a:ext cx="445956" cy="409776"/>
            <a:chOff x="5277604" y="332189"/>
            <a:chExt cx="530133" cy="409776"/>
          </a:xfrm>
        </p:grpSpPr>
        <p:sp>
          <p:nvSpPr>
            <p:cNvPr id="58" name="文本框 57"/>
            <p:cNvSpPr txBox="1"/>
            <p:nvPr/>
          </p:nvSpPr>
          <p:spPr>
            <a:xfrm>
              <a:off x="5277604" y="526521"/>
              <a:ext cx="530133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SKILL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5277609" y="332189"/>
              <a:ext cx="463437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技能</a:t>
              </a:r>
            </a:p>
          </p:txBody>
        </p:sp>
      </p:grpSp>
      <p:grpSp>
        <p:nvGrpSpPr>
          <p:cNvPr id="60" name="组 59"/>
          <p:cNvGrpSpPr/>
          <p:nvPr/>
        </p:nvGrpSpPr>
        <p:grpSpPr>
          <a:xfrm>
            <a:off x="3994926" y="271812"/>
            <a:ext cx="638319" cy="409776"/>
            <a:chOff x="5277609" y="332189"/>
            <a:chExt cx="758806" cy="409776"/>
          </a:xfrm>
        </p:grpSpPr>
        <p:sp>
          <p:nvSpPr>
            <p:cNvPr id="61" name="文本框 60"/>
            <p:cNvSpPr txBox="1"/>
            <p:nvPr/>
          </p:nvSpPr>
          <p:spPr>
            <a:xfrm>
              <a:off x="5277613" y="526521"/>
              <a:ext cx="75880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AWARDS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获奖经历</a:t>
              </a:r>
            </a:p>
          </p:txBody>
        </p:sp>
      </p:grpSp>
      <p:sp>
        <p:nvSpPr>
          <p:cNvPr id="66" name="矩形 65"/>
          <p:cNvSpPr/>
          <p:nvPr/>
        </p:nvSpPr>
        <p:spPr>
          <a:xfrm>
            <a:off x="1479351" y="237200"/>
            <a:ext cx="1146085" cy="509777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800"/>
          </a:p>
        </p:txBody>
      </p:sp>
      <p:grpSp>
        <p:nvGrpSpPr>
          <p:cNvPr id="71" name="组 70"/>
          <p:cNvGrpSpPr/>
          <p:nvPr/>
        </p:nvGrpSpPr>
        <p:grpSpPr>
          <a:xfrm>
            <a:off x="2340462" y="1444602"/>
            <a:ext cx="760666" cy="760666"/>
            <a:chOff x="2528888" y="2047875"/>
            <a:chExt cx="631825" cy="631825"/>
          </a:xfrm>
          <a:solidFill>
            <a:srgbClr val="FFFFFF"/>
          </a:solidFill>
        </p:grpSpPr>
        <p:sp>
          <p:nvSpPr>
            <p:cNvPr id="72" name="Freeform 26"/>
            <p:cNvSpPr>
              <a:spLocks/>
            </p:cNvSpPr>
            <p:nvPr/>
          </p:nvSpPr>
          <p:spPr bwMode="auto">
            <a:xfrm>
              <a:off x="2700338" y="2219325"/>
              <a:ext cx="288925" cy="288925"/>
            </a:xfrm>
            <a:custGeom>
              <a:avLst/>
              <a:gdLst/>
              <a:ahLst/>
              <a:cxnLst>
                <a:cxn ang="0">
                  <a:pos x="182" y="76"/>
                </a:cxn>
                <a:cxn ang="0">
                  <a:pos x="182" y="76"/>
                </a:cxn>
                <a:cxn ang="0">
                  <a:pos x="182" y="76"/>
                </a:cxn>
                <a:cxn ang="0">
                  <a:pos x="178" y="62"/>
                </a:cxn>
                <a:cxn ang="0">
                  <a:pos x="174" y="48"/>
                </a:cxn>
                <a:cxn ang="0">
                  <a:pos x="166" y="36"/>
                </a:cxn>
                <a:cxn ang="0">
                  <a:pos x="156" y="26"/>
                </a:cxn>
                <a:cxn ang="0">
                  <a:pos x="146" y="16"/>
                </a:cxn>
                <a:cxn ang="0">
                  <a:pos x="134" y="8"/>
                </a:cxn>
                <a:cxn ang="0">
                  <a:pos x="120" y="4"/>
                </a:cxn>
                <a:cxn ang="0">
                  <a:pos x="106" y="0"/>
                </a:cxn>
                <a:cxn ang="0">
                  <a:pos x="106" y="2"/>
                </a:cxn>
                <a:cxn ang="0">
                  <a:pos x="106" y="44"/>
                </a:cxn>
                <a:cxn ang="0">
                  <a:pos x="76" y="44"/>
                </a:cxn>
                <a:cxn ang="0">
                  <a:pos x="76" y="2"/>
                </a:cxn>
                <a:cxn ang="0">
                  <a:pos x="76" y="0"/>
                </a:cxn>
                <a:cxn ang="0">
                  <a:pos x="76" y="0"/>
                </a:cxn>
                <a:cxn ang="0">
                  <a:pos x="62" y="4"/>
                </a:cxn>
                <a:cxn ang="0">
                  <a:pos x="48" y="8"/>
                </a:cxn>
                <a:cxn ang="0">
                  <a:pos x="36" y="16"/>
                </a:cxn>
                <a:cxn ang="0">
                  <a:pos x="26" y="26"/>
                </a:cxn>
                <a:cxn ang="0">
                  <a:pos x="18" y="36"/>
                </a:cxn>
                <a:cxn ang="0">
                  <a:pos x="10" y="48"/>
                </a:cxn>
                <a:cxn ang="0">
                  <a:pos x="4" y="62"/>
                </a:cxn>
                <a:cxn ang="0">
                  <a:pos x="0" y="76"/>
                </a:cxn>
                <a:cxn ang="0">
                  <a:pos x="2" y="76"/>
                </a:cxn>
                <a:cxn ang="0">
                  <a:pos x="46" y="76"/>
                </a:cxn>
                <a:cxn ang="0">
                  <a:pos x="46" y="106"/>
                </a:cxn>
                <a:cxn ang="0">
                  <a:pos x="2" y="106"/>
                </a:cxn>
                <a:cxn ang="0">
                  <a:pos x="0" y="106"/>
                </a:cxn>
                <a:cxn ang="0">
                  <a:pos x="0" y="106"/>
                </a:cxn>
                <a:cxn ang="0">
                  <a:pos x="4" y="120"/>
                </a:cxn>
                <a:cxn ang="0">
                  <a:pos x="10" y="134"/>
                </a:cxn>
                <a:cxn ang="0">
                  <a:pos x="18" y="146"/>
                </a:cxn>
                <a:cxn ang="0">
                  <a:pos x="26" y="156"/>
                </a:cxn>
                <a:cxn ang="0">
                  <a:pos x="36" y="166"/>
                </a:cxn>
                <a:cxn ang="0">
                  <a:pos x="48" y="172"/>
                </a:cxn>
                <a:cxn ang="0">
                  <a:pos x="62" y="178"/>
                </a:cxn>
                <a:cxn ang="0">
                  <a:pos x="76" y="182"/>
                </a:cxn>
                <a:cxn ang="0">
                  <a:pos x="76" y="180"/>
                </a:cxn>
                <a:cxn ang="0">
                  <a:pos x="76" y="136"/>
                </a:cxn>
                <a:cxn ang="0">
                  <a:pos x="106" y="136"/>
                </a:cxn>
                <a:cxn ang="0">
                  <a:pos x="106" y="180"/>
                </a:cxn>
                <a:cxn ang="0">
                  <a:pos x="106" y="182"/>
                </a:cxn>
                <a:cxn ang="0">
                  <a:pos x="106" y="182"/>
                </a:cxn>
                <a:cxn ang="0">
                  <a:pos x="120" y="178"/>
                </a:cxn>
                <a:cxn ang="0">
                  <a:pos x="134" y="172"/>
                </a:cxn>
                <a:cxn ang="0">
                  <a:pos x="146" y="166"/>
                </a:cxn>
                <a:cxn ang="0">
                  <a:pos x="156" y="156"/>
                </a:cxn>
                <a:cxn ang="0">
                  <a:pos x="166" y="146"/>
                </a:cxn>
                <a:cxn ang="0">
                  <a:pos x="174" y="134"/>
                </a:cxn>
                <a:cxn ang="0">
                  <a:pos x="178" y="120"/>
                </a:cxn>
                <a:cxn ang="0">
                  <a:pos x="182" y="106"/>
                </a:cxn>
                <a:cxn ang="0">
                  <a:pos x="182" y="106"/>
                </a:cxn>
                <a:cxn ang="0">
                  <a:pos x="138" y="106"/>
                </a:cxn>
                <a:cxn ang="0">
                  <a:pos x="138" y="76"/>
                </a:cxn>
                <a:cxn ang="0">
                  <a:pos x="182" y="76"/>
                </a:cxn>
              </a:cxnLst>
              <a:rect l="0" t="0" r="r" b="b"/>
              <a:pathLst>
                <a:path w="182" h="182">
                  <a:moveTo>
                    <a:pt x="182" y="76"/>
                  </a:moveTo>
                  <a:lnTo>
                    <a:pt x="182" y="76"/>
                  </a:lnTo>
                  <a:lnTo>
                    <a:pt x="182" y="76"/>
                  </a:lnTo>
                  <a:lnTo>
                    <a:pt x="178" y="62"/>
                  </a:lnTo>
                  <a:lnTo>
                    <a:pt x="174" y="48"/>
                  </a:lnTo>
                  <a:lnTo>
                    <a:pt x="166" y="36"/>
                  </a:lnTo>
                  <a:lnTo>
                    <a:pt x="156" y="26"/>
                  </a:lnTo>
                  <a:lnTo>
                    <a:pt x="146" y="16"/>
                  </a:lnTo>
                  <a:lnTo>
                    <a:pt x="134" y="8"/>
                  </a:lnTo>
                  <a:lnTo>
                    <a:pt x="120" y="4"/>
                  </a:lnTo>
                  <a:lnTo>
                    <a:pt x="106" y="0"/>
                  </a:lnTo>
                  <a:lnTo>
                    <a:pt x="106" y="2"/>
                  </a:lnTo>
                  <a:lnTo>
                    <a:pt x="106" y="44"/>
                  </a:lnTo>
                  <a:lnTo>
                    <a:pt x="76" y="44"/>
                  </a:lnTo>
                  <a:lnTo>
                    <a:pt x="76" y="2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62" y="4"/>
                  </a:lnTo>
                  <a:lnTo>
                    <a:pt x="48" y="8"/>
                  </a:lnTo>
                  <a:lnTo>
                    <a:pt x="36" y="16"/>
                  </a:lnTo>
                  <a:lnTo>
                    <a:pt x="26" y="26"/>
                  </a:lnTo>
                  <a:lnTo>
                    <a:pt x="18" y="36"/>
                  </a:lnTo>
                  <a:lnTo>
                    <a:pt x="10" y="48"/>
                  </a:lnTo>
                  <a:lnTo>
                    <a:pt x="4" y="62"/>
                  </a:lnTo>
                  <a:lnTo>
                    <a:pt x="0" y="76"/>
                  </a:lnTo>
                  <a:lnTo>
                    <a:pt x="2" y="76"/>
                  </a:lnTo>
                  <a:lnTo>
                    <a:pt x="46" y="76"/>
                  </a:lnTo>
                  <a:lnTo>
                    <a:pt x="46" y="106"/>
                  </a:lnTo>
                  <a:lnTo>
                    <a:pt x="2" y="106"/>
                  </a:lnTo>
                  <a:lnTo>
                    <a:pt x="0" y="106"/>
                  </a:lnTo>
                  <a:lnTo>
                    <a:pt x="0" y="106"/>
                  </a:lnTo>
                  <a:lnTo>
                    <a:pt x="4" y="120"/>
                  </a:lnTo>
                  <a:lnTo>
                    <a:pt x="10" y="134"/>
                  </a:lnTo>
                  <a:lnTo>
                    <a:pt x="18" y="146"/>
                  </a:lnTo>
                  <a:lnTo>
                    <a:pt x="26" y="156"/>
                  </a:lnTo>
                  <a:lnTo>
                    <a:pt x="36" y="166"/>
                  </a:lnTo>
                  <a:lnTo>
                    <a:pt x="48" y="172"/>
                  </a:lnTo>
                  <a:lnTo>
                    <a:pt x="62" y="178"/>
                  </a:lnTo>
                  <a:lnTo>
                    <a:pt x="76" y="182"/>
                  </a:lnTo>
                  <a:lnTo>
                    <a:pt x="76" y="180"/>
                  </a:lnTo>
                  <a:lnTo>
                    <a:pt x="76" y="136"/>
                  </a:lnTo>
                  <a:lnTo>
                    <a:pt x="106" y="136"/>
                  </a:lnTo>
                  <a:lnTo>
                    <a:pt x="106" y="180"/>
                  </a:lnTo>
                  <a:lnTo>
                    <a:pt x="106" y="182"/>
                  </a:lnTo>
                  <a:lnTo>
                    <a:pt x="106" y="182"/>
                  </a:lnTo>
                  <a:lnTo>
                    <a:pt x="120" y="178"/>
                  </a:lnTo>
                  <a:lnTo>
                    <a:pt x="134" y="172"/>
                  </a:lnTo>
                  <a:lnTo>
                    <a:pt x="146" y="166"/>
                  </a:lnTo>
                  <a:lnTo>
                    <a:pt x="156" y="156"/>
                  </a:lnTo>
                  <a:lnTo>
                    <a:pt x="166" y="146"/>
                  </a:lnTo>
                  <a:lnTo>
                    <a:pt x="174" y="134"/>
                  </a:lnTo>
                  <a:lnTo>
                    <a:pt x="178" y="120"/>
                  </a:lnTo>
                  <a:lnTo>
                    <a:pt x="182" y="106"/>
                  </a:lnTo>
                  <a:lnTo>
                    <a:pt x="182" y="106"/>
                  </a:lnTo>
                  <a:lnTo>
                    <a:pt x="138" y="106"/>
                  </a:lnTo>
                  <a:lnTo>
                    <a:pt x="138" y="76"/>
                  </a:lnTo>
                  <a:lnTo>
                    <a:pt x="182" y="7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27"/>
            <p:cNvSpPr>
              <a:spLocks noEditPoints="1"/>
            </p:cNvSpPr>
            <p:nvPr/>
          </p:nvSpPr>
          <p:spPr bwMode="auto">
            <a:xfrm>
              <a:off x="2528888" y="2047875"/>
              <a:ext cx="631825" cy="631825"/>
            </a:xfrm>
            <a:custGeom>
              <a:avLst/>
              <a:gdLst/>
              <a:ahLst/>
              <a:cxnLst>
                <a:cxn ang="0">
                  <a:pos x="200" y="0"/>
                </a:cxn>
                <a:cxn ang="0">
                  <a:pos x="160" y="4"/>
                </a:cxn>
                <a:cxn ang="0">
                  <a:pos x="122" y="16"/>
                </a:cxn>
                <a:cxn ang="0">
                  <a:pos x="88" y="34"/>
                </a:cxn>
                <a:cxn ang="0">
                  <a:pos x="58" y="58"/>
                </a:cxn>
                <a:cxn ang="0">
                  <a:pos x="34" y="88"/>
                </a:cxn>
                <a:cxn ang="0">
                  <a:pos x="16" y="122"/>
                </a:cxn>
                <a:cxn ang="0">
                  <a:pos x="4" y="160"/>
                </a:cxn>
                <a:cxn ang="0">
                  <a:pos x="0" y="200"/>
                </a:cxn>
                <a:cxn ang="0">
                  <a:pos x="2" y="220"/>
                </a:cxn>
                <a:cxn ang="0">
                  <a:pos x="10" y="258"/>
                </a:cxn>
                <a:cxn ang="0">
                  <a:pos x="24" y="294"/>
                </a:cxn>
                <a:cxn ang="0">
                  <a:pos x="46" y="326"/>
                </a:cxn>
                <a:cxn ang="0">
                  <a:pos x="72" y="352"/>
                </a:cxn>
                <a:cxn ang="0">
                  <a:pos x="104" y="374"/>
                </a:cxn>
                <a:cxn ang="0">
                  <a:pos x="140" y="390"/>
                </a:cxn>
                <a:cxn ang="0">
                  <a:pos x="180" y="398"/>
                </a:cxn>
                <a:cxn ang="0">
                  <a:pos x="200" y="398"/>
                </a:cxn>
                <a:cxn ang="0">
                  <a:pos x="240" y="394"/>
                </a:cxn>
                <a:cxn ang="0">
                  <a:pos x="276" y="382"/>
                </a:cxn>
                <a:cxn ang="0">
                  <a:pos x="310" y="364"/>
                </a:cxn>
                <a:cxn ang="0">
                  <a:pos x="340" y="340"/>
                </a:cxn>
                <a:cxn ang="0">
                  <a:pos x="364" y="310"/>
                </a:cxn>
                <a:cxn ang="0">
                  <a:pos x="382" y="276"/>
                </a:cxn>
                <a:cxn ang="0">
                  <a:pos x="394" y="240"/>
                </a:cxn>
                <a:cxn ang="0">
                  <a:pos x="398" y="200"/>
                </a:cxn>
                <a:cxn ang="0">
                  <a:pos x="398" y="178"/>
                </a:cxn>
                <a:cxn ang="0">
                  <a:pos x="390" y="140"/>
                </a:cxn>
                <a:cxn ang="0">
                  <a:pos x="374" y="104"/>
                </a:cxn>
                <a:cxn ang="0">
                  <a:pos x="352" y="72"/>
                </a:cxn>
                <a:cxn ang="0">
                  <a:pos x="326" y="46"/>
                </a:cxn>
                <a:cxn ang="0">
                  <a:pos x="294" y="24"/>
                </a:cxn>
                <a:cxn ang="0">
                  <a:pos x="258" y="10"/>
                </a:cxn>
                <a:cxn ang="0">
                  <a:pos x="220" y="2"/>
                </a:cxn>
                <a:cxn ang="0">
                  <a:pos x="200" y="0"/>
                </a:cxn>
                <a:cxn ang="0">
                  <a:pos x="322" y="214"/>
                </a:cxn>
                <a:cxn ang="0">
                  <a:pos x="310" y="254"/>
                </a:cxn>
                <a:cxn ang="0">
                  <a:pos x="286" y="286"/>
                </a:cxn>
                <a:cxn ang="0">
                  <a:pos x="254" y="308"/>
                </a:cxn>
                <a:cxn ang="0">
                  <a:pos x="214" y="320"/>
                </a:cxn>
                <a:cxn ang="0">
                  <a:pos x="184" y="340"/>
                </a:cxn>
                <a:cxn ang="0">
                  <a:pos x="184" y="320"/>
                </a:cxn>
                <a:cxn ang="0">
                  <a:pos x="146" y="308"/>
                </a:cxn>
                <a:cxn ang="0">
                  <a:pos x="112" y="286"/>
                </a:cxn>
                <a:cxn ang="0">
                  <a:pos x="90" y="254"/>
                </a:cxn>
                <a:cxn ang="0">
                  <a:pos x="78" y="214"/>
                </a:cxn>
                <a:cxn ang="0">
                  <a:pos x="58" y="184"/>
                </a:cxn>
                <a:cxn ang="0">
                  <a:pos x="78" y="184"/>
                </a:cxn>
                <a:cxn ang="0">
                  <a:pos x="90" y="144"/>
                </a:cxn>
                <a:cxn ang="0">
                  <a:pos x="112" y="112"/>
                </a:cxn>
                <a:cxn ang="0">
                  <a:pos x="146" y="88"/>
                </a:cxn>
                <a:cxn ang="0">
                  <a:pos x="184" y="76"/>
                </a:cxn>
                <a:cxn ang="0">
                  <a:pos x="214" y="58"/>
                </a:cxn>
                <a:cxn ang="0">
                  <a:pos x="214" y="76"/>
                </a:cxn>
                <a:cxn ang="0">
                  <a:pos x="254" y="88"/>
                </a:cxn>
                <a:cxn ang="0">
                  <a:pos x="286" y="112"/>
                </a:cxn>
                <a:cxn ang="0">
                  <a:pos x="310" y="144"/>
                </a:cxn>
                <a:cxn ang="0">
                  <a:pos x="322" y="184"/>
                </a:cxn>
                <a:cxn ang="0">
                  <a:pos x="340" y="214"/>
                </a:cxn>
              </a:cxnLst>
              <a:rect l="0" t="0" r="r" b="b"/>
              <a:pathLst>
                <a:path w="398" h="398">
                  <a:moveTo>
                    <a:pt x="200" y="0"/>
                  </a:moveTo>
                  <a:lnTo>
                    <a:pt x="200" y="0"/>
                  </a:lnTo>
                  <a:lnTo>
                    <a:pt x="180" y="2"/>
                  </a:lnTo>
                  <a:lnTo>
                    <a:pt x="160" y="4"/>
                  </a:lnTo>
                  <a:lnTo>
                    <a:pt x="140" y="10"/>
                  </a:lnTo>
                  <a:lnTo>
                    <a:pt x="122" y="16"/>
                  </a:lnTo>
                  <a:lnTo>
                    <a:pt x="104" y="24"/>
                  </a:lnTo>
                  <a:lnTo>
                    <a:pt x="88" y="34"/>
                  </a:lnTo>
                  <a:lnTo>
                    <a:pt x="72" y="46"/>
                  </a:lnTo>
                  <a:lnTo>
                    <a:pt x="58" y="58"/>
                  </a:lnTo>
                  <a:lnTo>
                    <a:pt x="46" y="72"/>
                  </a:lnTo>
                  <a:lnTo>
                    <a:pt x="34" y="88"/>
                  </a:lnTo>
                  <a:lnTo>
                    <a:pt x="24" y="104"/>
                  </a:lnTo>
                  <a:lnTo>
                    <a:pt x="16" y="122"/>
                  </a:lnTo>
                  <a:lnTo>
                    <a:pt x="10" y="140"/>
                  </a:lnTo>
                  <a:lnTo>
                    <a:pt x="4" y="160"/>
                  </a:lnTo>
                  <a:lnTo>
                    <a:pt x="2" y="178"/>
                  </a:lnTo>
                  <a:lnTo>
                    <a:pt x="0" y="200"/>
                  </a:lnTo>
                  <a:lnTo>
                    <a:pt x="0" y="200"/>
                  </a:lnTo>
                  <a:lnTo>
                    <a:pt x="2" y="220"/>
                  </a:lnTo>
                  <a:lnTo>
                    <a:pt x="4" y="240"/>
                  </a:lnTo>
                  <a:lnTo>
                    <a:pt x="10" y="258"/>
                  </a:lnTo>
                  <a:lnTo>
                    <a:pt x="16" y="276"/>
                  </a:lnTo>
                  <a:lnTo>
                    <a:pt x="24" y="294"/>
                  </a:lnTo>
                  <a:lnTo>
                    <a:pt x="34" y="310"/>
                  </a:lnTo>
                  <a:lnTo>
                    <a:pt x="46" y="326"/>
                  </a:lnTo>
                  <a:lnTo>
                    <a:pt x="58" y="340"/>
                  </a:lnTo>
                  <a:lnTo>
                    <a:pt x="72" y="352"/>
                  </a:lnTo>
                  <a:lnTo>
                    <a:pt x="88" y="364"/>
                  </a:lnTo>
                  <a:lnTo>
                    <a:pt x="104" y="374"/>
                  </a:lnTo>
                  <a:lnTo>
                    <a:pt x="122" y="382"/>
                  </a:lnTo>
                  <a:lnTo>
                    <a:pt x="140" y="390"/>
                  </a:lnTo>
                  <a:lnTo>
                    <a:pt x="160" y="394"/>
                  </a:lnTo>
                  <a:lnTo>
                    <a:pt x="180" y="398"/>
                  </a:lnTo>
                  <a:lnTo>
                    <a:pt x="200" y="398"/>
                  </a:lnTo>
                  <a:lnTo>
                    <a:pt x="200" y="398"/>
                  </a:lnTo>
                  <a:lnTo>
                    <a:pt x="220" y="398"/>
                  </a:lnTo>
                  <a:lnTo>
                    <a:pt x="240" y="394"/>
                  </a:lnTo>
                  <a:lnTo>
                    <a:pt x="258" y="390"/>
                  </a:lnTo>
                  <a:lnTo>
                    <a:pt x="276" y="382"/>
                  </a:lnTo>
                  <a:lnTo>
                    <a:pt x="294" y="374"/>
                  </a:lnTo>
                  <a:lnTo>
                    <a:pt x="310" y="364"/>
                  </a:lnTo>
                  <a:lnTo>
                    <a:pt x="326" y="352"/>
                  </a:lnTo>
                  <a:lnTo>
                    <a:pt x="340" y="340"/>
                  </a:lnTo>
                  <a:lnTo>
                    <a:pt x="352" y="326"/>
                  </a:lnTo>
                  <a:lnTo>
                    <a:pt x="364" y="310"/>
                  </a:lnTo>
                  <a:lnTo>
                    <a:pt x="374" y="294"/>
                  </a:lnTo>
                  <a:lnTo>
                    <a:pt x="382" y="276"/>
                  </a:lnTo>
                  <a:lnTo>
                    <a:pt x="390" y="258"/>
                  </a:lnTo>
                  <a:lnTo>
                    <a:pt x="394" y="240"/>
                  </a:lnTo>
                  <a:lnTo>
                    <a:pt x="398" y="220"/>
                  </a:lnTo>
                  <a:lnTo>
                    <a:pt x="398" y="200"/>
                  </a:lnTo>
                  <a:lnTo>
                    <a:pt x="398" y="200"/>
                  </a:lnTo>
                  <a:lnTo>
                    <a:pt x="398" y="178"/>
                  </a:lnTo>
                  <a:lnTo>
                    <a:pt x="394" y="160"/>
                  </a:lnTo>
                  <a:lnTo>
                    <a:pt x="390" y="140"/>
                  </a:lnTo>
                  <a:lnTo>
                    <a:pt x="382" y="122"/>
                  </a:lnTo>
                  <a:lnTo>
                    <a:pt x="374" y="104"/>
                  </a:lnTo>
                  <a:lnTo>
                    <a:pt x="364" y="88"/>
                  </a:lnTo>
                  <a:lnTo>
                    <a:pt x="352" y="72"/>
                  </a:lnTo>
                  <a:lnTo>
                    <a:pt x="340" y="58"/>
                  </a:lnTo>
                  <a:lnTo>
                    <a:pt x="326" y="46"/>
                  </a:lnTo>
                  <a:lnTo>
                    <a:pt x="310" y="34"/>
                  </a:lnTo>
                  <a:lnTo>
                    <a:pt x="294" y="24"/>
                  </a:lnTo>
                  <a:lnTo>
                    <a:pt x="276" y="16"/>
                  </a:lnTo>
                  <a:lnTo>
                    <a:pt x="258" y="10"/>
                  </a:lnTo>
                  <a:lnTo>
                    <a:pt x="240" y="4"/>
                  </a:lnTo>
                  <a:lnTo>
                    <a:pt x="220" y="2"/>
                  </a:lnTo>
                  <a:lnTo>
                    <a:pt x="200" y="0"/>
                  </a:lnTo>
                  <a:lnTo>
                    <a:pt x="200" y="0"/>
                  </a:lnTo>
                  <a:close/>
                  <a:moveTo>
                    <a:pt x="322" y="214"/>
                  </a:moveTo>
                  <a:lnTo>
                    <a:pt x="322" y="214"/>
                  </a:lnTo>
                  <a:lnTo>
                    <a:pt x="318" y="234"/>
                  </a:lnTo>
                  <a:lnTo>
                    <a:pt x="310" y="254"/>
                  </a:lnTo>
                  <a:lnTo>
                    <a:pt x="300" y="270"/>
                  </a:lnTo>
                  <a:lnTo>
                    <a:pt x="286" y="286"/>
                  </a:lnTo>
                  <a:lnTo>
                    <a:pt x="272" y="298"/>
                  </a:lnTo>
                  <a:lnTo>
                    <a:pt x="254" y="308"/>
                  </a:lnTo>
                  <a:lnTo>
                    <a:pt x="236" y="316"/>
                  </a:lnTo>
                  <a:lnTo>
                    <a:pt x="214" y="320"/>
                  </a:lnTo>
                  <a:lnTo>
                    <a:pt x="214" y="340"/>
                  </a:lnTo>
                  <a:lnTo>
                    <a:pt x="184" y="340"/>
                  </a:lnTo>
                  <a:lnTo>
                    <a:pt x="184" y="320"/>
                  </a:lnTo>
                  <a:lnTo>
                    <a:pt x="184" y="320"/>
                  </a:lnTo>
                  <a:lnTo>
                    <a:pt x="164" y="316"/>
                  </a:lnTo>
                  <a:lnTo>
                    <a:pt x="146" y="308"/>
                  </a:lnTo>
                  <a:lnTo>
                    <a:pt x="128" y="298"/>
                  </a:lnTo>
                  <a:lnTo>
                    <a:pt x="112" y="286"/>
                  </a:lnTo>
                  <a:lnTo>
                    <a:pt x="100" y="270"/>
                  </a:lnTo>
                  <a:lnTo>
                    <a:pt x="90" y="254"/>
                  </a:lnTo>
                  <a:lnTo>
                    <a:pt x="82" y="234"/>
                  </a:lnTo>
                  <a:lnTo>
                    <a:pt x="78" y="214"/>
                  </a:lnTo>
                  <a:lnTo>
                    <a:pt x="58" y="214"/>
                  </a:lnTo>
                  <a:lnTo>
                    <a:pt x="58" y="184"/>
                  </a:lnTo>
                  <a:lnTo>
                    <a:pt x="78" y="184"/>
                  </a:lnTo>
                  <a:lnTo>
                    <a:pt x="78" y="184"/>
                  </a:lnTo>
                  <a:lnTo>
                    <a:pt x="82" y="164"/>
                  </a:lnTo>
                  <a:lnTo>
                    <a:pt x="90" y="144"/>
                  </a:lnTo>
                  <a:lnTo>
                    <a:pt x="100" y="128"/>
                  </a:lnTo>
                  <a:lnTo>
                    <a:pt x="112" y="112"/>
                  </a:lnTo>
                  <a:lnTo>
                    <a:pt x="128" y="98"/>
                  </a:lnTo>
                  <a:lnTo>
                    <a:pt x="146" y="88"/>
                  </a:lnTo>
                  <a:lnTo>
                    <a:pt x="164" y="82"/>
                  </a:lnTo>
                  <a:lnTo>
                    <a:pt x="184" y="76"/>
                  </a:lnTo>
                  <a:lnTo>
                    <a:pt x="184" y="58"/>
                  </a:lnTo>
                  <a:lnTo>
                    <a:pt x="214" y="58"/>
                  </a:lnTo>
                  <a:lnTo>
                    <a:pt x="214" y="76"/>
                  </a:lnTo>
                  <a:lnTo>
                    <a:pt x="214" y="76"/>
                  </a:lnTo>
                  <a:lnTo>
                    <a:pt x="236" y="82"/>
                  </a:lnTo>
                  <a:lnTo>
                    <a:pt x="254" y="88"/>
                  </a:lnTo>
                  <a:lnTo>
                    <a:pt x="272" y="98"/>
                  </a:lnTo>
                  <a:lnTo>
                    <a:pt x="286" y="112"/>
                  </a:lnTo>
                  <a:lnTo>
                    <a:pt x="300" y="128"/>
                  </a:lnTo>
                  <a:lnTo>
                    <a:pt x="310" y="144"/>
                  </a:lnTo>
                  <a:lnTo>
                    <a:pt x="318" y="164"/>
                  </a:lnTo>
                  <a:lnTo>
                    <a:pt x="322" y="184"/>
                  </a:lnTo>
                  <a:lnTo>
                    <a:pt x="340" y="184"/>
                  </a:lnTo>
                  <a:lnTo>
                    <a:pt x="340" y="214"/>
                  </a:lnTo>
                  <a:lnTo>
                    <a:pt x="322" y="2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78" name="组 77"/>
          <p:cNvGrpSpPr/>
          <p:nvPr/>
        </p:nvGrpSpPr>
        <p:grpSpPr>
          <a:xfrm>
            <a:off x="4864709" y="1435016"/>
            <a:ext cx="764445" cy="764445"/>
            <a:chOff x="919163" y="2047875"/>
            <a:chExt cx="635000" cy="635000"/>
          </a:xfrm>
          <a:solidFill>
            <a:srgbClr val="FFFFFF"/>
          </a:solidFill>
        </p:grpSpPr>
        <p:sp>
          <p:nvSpPr>
            <p:cNvPr id="79" name="Freeform 21"/>
            <p:cNvSpPr>
              <a:spLocks/>
            </p:cNvSpPr>
            <p:nvPr/>
          </p:nvSpPr>
          <p:spPr bwMode="auto">
            <a:xfrm>
              <a:off x="1166813" y="2263775"/>
              <a:ext cx="34925" cy="57150"/>
            </a:xfrm>
            <a:custGeom>
              <a:avLst/>
              <a:gdLst/>
              <a:ahLst/>
              <a:cxnLst>
                <a:cxn ang="0">
                  <a:pos x="22" y="36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12" y="4"/>
                </a:cxn>
                <a:cxn ang="0">
                  <a:pos x="6" y="8"/>
                </a:cxn>
                <a:cxn ang="0">
                  <a:pos x="2" y="14"/>
                </a:cxn>
                <a:cxn ang="0">
                  <a:pos x="0" y="20"/>
                </a:cxn>
                <a:cxn ang="0">
                  <a:pos x="2" y="26"/>
                </a:cxn>
                <a:cxn ang="0">
                  <a:pos x="6" y="30"/>
                </a:cxn>
                <a:cxn ang="0">
                  <a:pos x="12" y="34"/>
                </a:cxn>
                <a:cxn ang="0">
                  <a:pos x="22" y="36"/>
                </a:cxn>
                <a:cxn ang="0">
                  <a:pos x="22" y="36"/>
                </a:cxn>
              </a:cxnLst>
              <a:rect l="0" t="0" r="r" b="b"/>
              <a:pathLst>
                <a:path w="22" h="36">
                  <a:moveTo>
                    <a:pt x="22" y="36"/>
                  </a:moveTo>
                  <a:lnTo>
                    <a:pt x="22" y="0"/>
                  </a:lnTo>
                  <a:lnTo>
                    <a:pt x="22" y="0"/>
                  </a:lnTo>
                  <a:lnTo>
                    <a:pt x="12" y="4"/>
                  </a:lnTo>
                  <a:lnTo>
                    <a:pt x="6" y="8"/>
                  </a:lnTo>
                  <a:lnTo>
                    <a:pt x="2" y="14"/>
                  </a:lnTo>
                  <a:lnTo>
                    <a:pt x="0" y="20"/>
                  </a:lnTo>
                  <a:lnTo>
                    <a:pt x="2" y="26"/>
                  </a:lnTo>
                  <a:lnTo>
                    <a:pt x="6" y="30"/>
                  </a:lnTo>
                  <a:lnTo>
                    <a:pt x="12" y="34"/>
                  </a:lnTo>
                  <a:lnTo>
                    <a:pt x="22" y="36"/>
                  </a:lnTo>
                  <a:lnTo>
                    <a:pt x="22" y="3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22"/>
            <p:cNvSpPr>
              <a:spLocks/>
            </p:cNvSpPr>
            <p:nvPr/>
          </p:nvSpPr>
          <p:spPr bwMode="auto">
            <a:xfrm>
              <a:off x="1262063" y="2397125"/>
              <a:ext cx="44450" cy="635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40"/>
                </a:cxn>
                <a:cxn ang="0">
                  <a:pos x="0" y="40"/>
                </a:cxn>
                <a:cxn ang="0">
                  <a:pos x="8" y="40"/>
                </a:cxn>
                <a:cxn ang="0">
                  <a:pos x="8" y="8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8" y="34"/>
                </a:cxn>
                <a:cxn ang="0">
                  <a:pos x="24" y="30"/>
                </a:cxn>
                <a:cxn ang="0">
                  <a:pos x="28" y="24"/>
                </a:cxn>
                <a:cxn ang="0">
                  <a:pos x="28" y="16"/>
                </a:cxn>
                <a:cxn ang="0">
                  <a:pos x="24" y="10"/>
                </a:cxn>
                <a:cxn ang="0">
                  <a:pos x="20" y="6"/>
                </a:cxn>
                <a:cxn ang="0">
                  <a:pos x="12" y="2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8" h="40">
                  <a:moveTo>
                    <a:pt x="0" y="0"/>
                  </a:moveTo>
                  <a:lnTo>
                    <a:pt x="0" y="40"/>
                  </a:lnTo>
                  <a:lnTo>
                    <a:pt x="0" y="40"/>
                  </a:lnTo>
                  <a:lnTo>
                    <a:pt x="8" y="40"/>
                  </a:lnTo>
                  <a:lnTo>
                    <a:pt x="8" y="8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8" y="34"/>
                  </a:lnTo>
                  <a:lnTo>
                    <a:pt x="24" y="30"/>
                  </a:lnTo>
                  <a:lnTo>
                    <a:pt x="28" y="24"/>
                  </a:lnTo>
                  <a:lnTo>
                    <a:pt x="28" y="16"/>
                  </a:lnTo>
                  <a:lnTo>
                    <a:pt x="24" y="10"/>
                  </a:lnTo>
                  <a:lnTo>
                    <a:pt x="20" y="6"/>
                  </a:lnTo>
                  <a:lnTo>
                    <a:pt x="1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23"/>
            <p:cNvSpPr>
              <a:spLocks noEditPoints="1"/>
            </p:cNvSpPr>
            <p:nvPr/>
          </p:nvSpPr>
          <p:spPr bwMode="auto">
            <a:xfrm>
              <a:off x="919163" y="2047875"/>
              <a:ext cx="635000" cy="635000"/>
            </a:xfrm>
            <a:custGeom>
              <a:avLst/>
              <a:gdLst/>
              <a:ahLst/>
              <a:cxnLst>
                <a:cxn ang="0">
                  <a:pos x="180" y="0"/>
                </a:cxn>
                <a:cxn ang="0">
                  <a:pos x="122" y="16"/>
                </a:cxn>
                <a:cxn ang="0">
                  <a:pos x="74" y="46"/>
                </a:cxn>
                <a:cxn ang="0">
                  <a:pos x="34" y="88"/>
                </a:cxn>
                <a:cxn ang="0">
                  <a:pos x="10" y="140"/>
                </a:cxn>
                <a:cxn ang="0">
                  <a:pos x="0" y="200"/>
                </a:cxn>
                <a:cxn ang="0">
                  <a:pos x="4" y="240"/>
                </a:cxn>
                <a:cxn ang="0">
                  <a:pos x="24" y="294"/>
                </a:cxn>
                <a:cxn ang="0">
                  <a:pos x="60" y="340"/>
                </a:cxn>
                <a:cxn ang="0">
                  <a:pos x="106" y="376"/>
                </a:cxn>
                <a:cxn ang="0">
                  <a:pos x="160" y="396"/>
                </a:cxn>
                <a:cxn ang="0">
                  <a:pos x="200" y="400"/>
                </a:cxn>
                <a:cxn ang="0">
                  <a:pos x="260" y="390"/>
                </a:cxn>
                <a:cxn ang="0">
                  <a:pos x="312" y="364"/>
                </a:cxn>
                <a:cxn ang="0">
                  <a:pos x="354" y="326"/>
                </a:cxn>
                <a:cxn ang="0">
                  <a:pos x="384" y="278"/>
                </a:cxn>
                <a:cxn ang="0">
                  <a:pos x="400" y="220"/>
                </a:cxn>
                <a:cxn ang="0">
                  <a:pos x="400" y="178"/>
                </a:cxn>
                <a:cxn ang="0">
                  <a:pos x="384" y="122"/>
                </a:cxn>
                <a:cxn ang="0">
                  <a:pos x="354" y="72"/>
                </a:cxn>
                <a:cxn ang="0">
                  <a:pos x="312" y="34"/>
                </a:cxn>
                <a:cxn ang="0">
                  <a:pos x="260" y="8"/>
                </a:cxn>
                <a:cxn ang="0">
                  <a:pos x="200" y="0"/>
                </a:cxn>
                <a:cxn ang="0">
                  <a:pos x="216" y="328"/>
                </a:cxn>
                <a:cxn ang="0">
                  <a:pos x="178" y="300"/>
                </a:cxn>
                <a:cxn ang="0">
                  <a:pos x="148" y="288"/>
                </a:cxn>
                <a:cxn ang="0">
                  <a:pos x="120" y="258"/>
                </a:cxn>
                <a:cxn ang="0">
                  <a:pos x="152" y="228"/>
                </a:cxn>
                <a:cxn ang="0">
                  <a:pos x="158" y="246"/>
                </a:cxn>
                <a:cxn ang="0">
                  <a:pos x="178" y="260"/>
                </a:cxn>
                <a:cxn ang="0">
                  <a:pos x="156" y="210"/>
                </a:cxn>
                <a:cxn ang="0">
                  <a:pos x="128" y="192"/>
                </a:cxn>
                <a:cxn ang="0">
                  <a:pos x="114" y="158"/>
                </a:cxn>
                <a:cxn ang="0">
                  <a:pos x="122" y="128"/>
                </a:cxn>
                <a:cxn ang="0">
                  <a:pos x="152" y="104"/>
                </a:cxn>
                <a:cxn ang="0">
                  <a:pos x="178" y="68"/>
                </a:cxn>
                <a:cxn ang="0">
                  <a:pos x="216" y="96"/>
                </a:cxn>
                <a:cxn ang="0">
                  <a:pos x="248" y="106"/>
                </a:cxn>
                <a:cxn ang="0">
                  <a:pos x="274" y="134"/>
                </a:cxn>
                <a:cxn ang="0">
                  <a:pos x="238" y="162"/>
                </a:cxn>
                <a:cxn ang="0">
                  <a:pos x="232" y="144"/>
                </a:cxn>
                <a:cxn ang="0">
                  <a:pos x="216" y="178"/>
                </a:cxn>
                <a:cxn ang="0">
                  <a:pos x="252" y="188"/>
                </a:cxn>
                <a:cxn ang="0">
                  <a:pos x="278" y="210"/>
                </a:cxn>
                <a:cxn ang="0">
                  <a:pos x="284" y="236"/>
                </a:cxn>
                <a:cxn ang="0">
                  <a:pos x="270" y="272"/>
                </a:cxn>
                <a:cxn ang="0">
                  <a:pos x="240" y="294"/>
                </a:cxn>
                <a:cxn ang="0">
                  <a:pos x="216" y="300"/>
                </a:cxn>
              </a:cxnLst>
              <a:rect l="0" t="0" r="r" b="b"/>
              <a:pathLst>
                <a:path w="400" h="400">
                  <a:moveTo>
                    <a:pt x="200" y="0"/>
                  </a:moveTo>
                  <a:lnTo>
                    <a:pt x="200" y="0"/>
                  </a:lnTo>
                  <a:lnTo>
                    <a:pt x="180" y="0"/>
                  </a:lnTo>
                  <a:lnTo>
                    <a:pt x="160" y="4"/>
                  </a:lnTo>
                  <a:lnTo>
                    <a:pt x="142" y="8"/>
                  </a:lnTo>
                  <a:lnTo>
                    <a:pt x="122" y="16"/>
                  </a:lnTo>
                  <a:lnTo>
                    <a:pt x="106" y="24"/>
                  </a:lnTo>
                  <a:lnTo>
                    <a:pt x="88" y="34"/>
                  </a:lnTo>
                  <a:lnTo>
                    <a:pt x="74" y="46"/>
                  </a:lnTo>
                  <a:lnTo>
                    <a:pt x="60" y="58"/>
                  </a:lnTo>
                  <a:lnTo>
                    <a:pt x="46" y="72"/>
                  </a:lnTo>
                  <a:lnTo>
                    <a:pt x="34" y="88"/>
                  </a:lnTo>
                  <a:lnTo>
                    <a:pt x="24" y="104"/>
                  </a:lnTo>
                  <a:lnTo>
                    <a:pt x="16" y="122"/>
                  </a:lnTo>
                  <a:lnTo>
                    <a:pt x="10" y="140"/>
                  </a:lnTo>
                  <a:lnTo>
                    <a:pt x="4" y="160"/>
                  </a:lnTo>
                  <a:lnTo>
                    <a:pt x="2" y="178"/>
                  </a:lnTo>
                  <a:lnTo>
                    <a:pt x="0" y="200"/>
                  </a:lnTo>
                  <a:lnTo>
                    <a:pt x="0" y="200"/>
                  </a:lnTo>
                  <a:lnTo>
                    <a:pt x="2" y="220"/>
                  </a:lnTo>
                  <a:lnTo>
                    <a:pt x="4" y="240"/>
                  </a:lnTo>
                  <a:lnTo>
                    <a:pt x="10" y="258"/>
                  </a:lnTo>
                  <a:lnTo>
                    <a:pt x="16" y="278"/>
                  </a:lnTo>
                  <a:lnTo>
                    <a:pt x="24" y="294"/>
                  </a:lnTo>
                  <a:lnTo>
                    <a:pt x="34" y="310"/>
                  </a:lnTo>
                  <a:lnTo>
                    <a:pt x="46" y="326"/>
                  </a:lnTo>
                  <a:lnTo>
                    <a:pt x="60" y="340"/>
                  </a:lnTo>
                  <a:lnTo>
                    <a:pt x="74" y="354"/>
                  </a:lnTo>
                  <a:lnTo>
                    <a:pt x="88" y="364"/>
                  </a:lnTo>
                  <a:lnTo>
                    <a:pt x="106" y="376"/>
                  </a:lnTo>
                  <a:lnTo>
                    <a:pt x="122" y="384"/>
                  </a:lnTo>
                  <a:lnTo>
                    <a:pt x="142" y="390"/>
                  </a:lnTo>
                  <a:lnTo>
                    <a:pt x="160" y="396"/>
                  </a:lnTo>
                  <a:lnTo>
                    <a:pt x="180" y="398"/>
                  </a:lnTo>
                  <a:lnTo>
                    <a:pt x="200" y="400"/>
                  </a:lnTo>
                  <a:lnTo>
                    <a:pt x="200" y="400"/>
                  </a:lnTo>
                  <a:lnTo>
                    <a:pt x="220" y="398"/>
                  </a:lnTo>
                  <a:lnTo>
                    <a:pt x="240" y="396"/>
                  </a:lnTo>
                  <a:lnTo>
                    <a:pt x="260" y="390"/>
                  </a:lnTo>
                  <a:lnTo>
                    <a:pt x="278" y="384"/>
                  </a:lnTo>
                  <a:lnTo>
                    <a:pt x="296" y="376"/>
                  </a:lnTo>
                  <a:lnTo>
                    <a:pt x="312" y="364"/>
                  </a:lnTo>
                  <a:lnTo>
                    <a:pt x="328" y="354"/>
                  </a:lnTo>
                  <a:lnTo>
                    <a:pt x="342" y="340"/>
                  </a:lnTo>
                  <a:lnTo>
                    <a:pt x="354" y="326"/>
                  </a:lnTo>
                  <a:lnTo>
                    <a:pt x="366" y="310"/>
                  </a:lnTo>
                  <a:lnTo>
                    <a:pt x="376" y="294"/>
                  </a:lnTo>
                  <a:lnTo>
                    <a:pt x="384" y="278"/>
                  </a:lnTo>
                  <a:lnTo>
                    <a:pt x="392" y="258"/>
                  </a:lnTo>
                  <a:lnTo>
                    <a:pt x="396" y="240"/>
                  </a:lnTo>
                  <a:lnTo>
                    <a:pt x="400" y="220"/>
                  </a:lnTo>
                  <a:lnTo>
                    <a:pt x="400" y="200"/>
                  </a:lnTo>
                  <a:lnTo>
                    <a:pt x="400" y="200"/>
                  </a:lnTo>
                  <a:lnTo>
                    <a:pt x="400" y="178"/>
                  </a:lnTo>
                  <a:lnTo>
                    <a:pt x="396" y="160"/>
                  </a:lnTo>
                  <a:lnTo>
                    <a:pt x="392" y="140"/>
                  </a:lnTo>
                  <a:lnTo>
                    <a:pt x="384" y="122"/>
                  </a:lnTo>
                  <a:lnTo>
                    <a:pt x="376" y="104"/>
                  </a:lnTo>
                  <a:lnTo>
                    <a:pt x="366" y="88"/>
                  </a:lnTo>
                  <a:lnTo>
                    <a:pt x="354" y="72"/>
                  </a:lnTo>
                  <a:lnTo>
                    <a:pt x="342" y="58"/>
                  </a:lnTo>
                  <a:lnTo>
                    <a:pt x="328" y="46"/>
                  </a:lnTo>
                  <a:lnTo>
                    <a:pt x="312" y="34"/>
                  </a:lnTo>
                  <a:lnTo>
                    <a:pt x="296" y="24"/>
                  </a:lnTo>
                  <a:lnTo>
                    <a:pt x="278" y="16"/>
                  </a:lnTo>
                  <a:lnTo>
                    <a:pt x="260" y="8"/>
                  </a:lnTo>
                  <a:lnTo>
                    <a:pt x="240" y="4"/>
                  </a:lnTo>
                  <a:lnTo>
                    <a:pt x="220" y="0"/>
                  </a:lnTo>
                  <a:lnTo>
                    <a:pt x="200" y="0"/>
                  </a:lnTo>
                  <a:lnTo>
                    <a:pt x="200" y="0"/>
                  </a:lnTo>
                  <a:close/>
                  <a:moveTo>
                    <a:pt x="216" y="300"/>
                  </a:moveTo>
                  <a:lnTo>
                    <a:pt x="216" y="328"/>
                  </a:lnTo>
                  <a:lnTo>
                    <a:pt x="178" y="328"/>
                  </a:lnTo>
                  <a:lnTo>
                    <a:pt x="178" y="300"/>
                  </a:lnTo>
                  <a:lnTo>
                    <a:pt x="178" y="300"/>
                  </a:lnTo>
                  <a:lnTo>
                    <a:pt x="168" y="298"/>
                  </a:lnTo>
                  <a:lnTo>
                    <a:pt x="158" y="294"/>
                  </a:lnTo>
                  <a:lnTo>
                    <a:pt x="148" y="288"/>
                  </a:lnTo>
                  <a:lnTo>
                    <a:pt x="136" y="280"/>
                  </a:lnTo>
                  <a:lnTo>
                    <a:pt x="128" y="270"/>
                  </a:lnTo>
                  <a:lnTo>
                    <a:pt x="120" y="258"/>
                  </a:lnTo>
                  <a:lnTo>
                    <a:pt x="114" y="244"/>
                  </a:lnTo>
                  <a:lnTo>
                    <a:pt x="112" y="228"/>
                  </a:lnTo>
                  <a:lnTo>
                    <a:pt x="152" y="228"/>
                  </a:lnTo>
                  <a:lnTo>
                    <a:pt x="152" y="228"/>
                  </a:lnTo>
                  <a:lnTo>
                    <a:pt x="154" y="238"/>
                  </a:lnTo>
                  <a:lnTo>
                    <a:pt x="158" y="246"/>
                  </a:lnTo>
                  <a:lnTo>
                    <a:pt x="166" y="254"/>
                  </a:lnTo>
                  <a:lnTo>
                    <a:pt x="170" y="258"/>
                  </a:lnTo>
                  <a:lnTo>
                    <a:pt x="178" y="260"/>
                  </a:lnTo>
                  <a:lnTo>
                    <a:pt x="178" y="214"/>
                  </a:lnTo>
                  <a:lnTo>
                    <a:pt x="178" y="214"/>
                  </a:lnTo>
                  <a:lnTo>
                    <a:pt x="156" y="210"/>
                  </a:lnTo>
                  <a:lnTo>
                    <a:pt x="146" y="206"/>
                  </a:lnTo>
                  <a:lnTo>
                    <a:pt x="136" y="200"/>
                  </a:lnTo>
                  <a:lnTo>
                    <a:pt x="128" y="192"/>
                  </a:lnTo>
                  <a:lnTo>
                    <a:pt x="120" y="184"/>
                  </a:lnTo>
                  <a:lnTo>
                    <a:pt x="116" y="172"/>
                  </a:lnTo>
                  <a:lnTo>
                    <a:pt x="114" y="158"/>
                  </a:lnTo>
                  <a:lnTo>
                    <a:pt x="114" y="158"/>
                  </a:lnTo>
                  <a:lnTo>
                    <a:pt x="116" y="142"/>
                  </a:lnTo>
                  <a:lnTo>
                    <a:pt x="122" y="128"/>
                  </a:lnTo>
                  <a:lnTo>
                    <a:pt x="132" y="118"/>
                  </a:lnTo>
                  <a:lnTo>
                    <a:pt x="142" y="110"/>
                  </a:lnTo>
                  <a:lnTo>
                    <a:pt x="152" y="104"/>
                  </a:lnTo>
                  <a:lnTo>
                    <a:pt x="162" y="100"/>
                  </a:lnTo>
                  <a:lnTo>
                    <a:pt x="178" y="96"/>
                  </a:lnTo>
                  <a:lnTo>
                    <a:pt x="178" y="68"/>
                  </a:lnTo>
                  <a:lnTo>
                    <a:pt x="216" y="68"/>
                  </a:lnTo>
                  <a:lnTo>
                    <a:pt x="216" y="96"/>
                  </a:lnTo>
                  <a:lnTo>
                    <a:pt x="216" y="96"/>
                  </a:lnTo>
                  <a:lnTo>
                    <a:pt x="226" y="98"/>
                  </a:lnTo>
                  <a:lnTo>
                    <a:pt x="236" y="102"/>
                  </a:lnTo>
                  <a:lnTo>
                    <a:pt x="248" y="106"/>
                  </a:lnTo>
                  <a:lnTo>
                    <a:pt x="258" y="114"/>
                  </a:lnTo>
                  <a:lnTo>
                    <a:pt x="266" y="122"/>
                  </a:lnTo>
                  <a:lnTo>
                    <a:pt x="274" y="134"/>
                  </a:lnTo>
                  <a:lnTo>
                    <a:pt x="278" y="146"/>
                  </a:lnTo>
                  <a:lnTo>
                    <a:pt x="280" y="162"/>
                  </a:lnTo>
                  <a:lnTo>
                    <a:pt x="238" y="162"/>
                  </a:lnTo>
                  <a:lnTo>
                    <a:pt x="238" y="162"/>
                  </a:lnTo>
                  <a:lnTo>
                    <a:pt x="236" y="152"/>
                  </a:lnTo>
                  <a:lnTo>
                    <a:pt x="232" y="144"/>
                  </a:lnTo>
                  <a:lnTo>
                    <a:pt x="224" y="138"/>
                  </a:lnTo>
                  <a:lnTo>
                    <a:pt x="216" y="136"/>
                  </a:lnTo>
                  <a:lnTo>
                    <a:pt x="216" y="178"/>
                  </a:lnTo>
                  <a:lnTo>
                    <a:pt x="216" y="178"/>
                  </a:lnTo>
                  <a:lnTo>
                    <a:pt x="240" y="184"/>
                  </a:lnTo>
                  <a:lnTo>
                    <a:pt x="252" y="188"/>
                  </a:lnTo>
                  <a:lnTo>
                    <a:pt x="262" y="192"/>
                  </a:lnTo>
                  <a:lnTo>
                    <a:pt x="270" y="200"/>
                  </a:lnTo>
                  <a:lnTo>
                    <a:pt x="278" y="210"/>
                  </a:lnTo>
                  <a:lnTo>
                    <a:pt x="282" y="222"/>
                  </a:lnTo>
                  <a:lnTo>
                    <a:pt x="284" y="236"/>
                  </a:lnTo>
                  <a:lnTo>
                    <a:pt x="284" y="236"/>
                  </a:lnTo>
                  <a:lnTo>
                    <a:pt x="282" y="248"/>
                  </a:lnTo>
                  <a:lnTo>
                    <a:pt x="278" y="260"/>
                  </a:lnTo>
                  <a:lnTo>
                    <a:pt x="270" y="272"/>
                  </a:lnTo>
                  <a:lnTo>
                    <a:pt x="262" y="282"/>
                  </a:lnTo>
                  <a:lnTo>
                    <a:pt x="252" y="288"/>
                  </a:lnTo>
                  <a:lnTo>
                    <a:pt x="240" y="294"/>
                  </a:lnTo>
                  <a:lnTo>
                    <a:pt x="228" y="298"/>
                  </a:lnTo>
                  <a:lnTo>
                    <a:pt x="216" y="300"/>
                  </a:lnTo>
                  <a:lnTo>
                    <a:pt x="216" y="30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2" name="组 81"/>
          <p:cNvGrpSpPr/>
          <p:nvPr/>
        </p:nvGrpSpPr>
        <p:grpSpPr>
          <a:xfrm>
            <a:off x="7406321" y="1447814"/>
            <a:ext cx="769485" cy="769485"/>
            <a:chOff x="1754188" y="2047875"/>
            <a:chExt cx="631825" cy="631825"/>
          </a:xfrm>
          <a:solidFill>
            <a:srgbClr val="FFFFFF"/>
          </a:solidFill>
        </p:grpSpPr>
        <p:sp>
          <p:nvSpPr>
            <p:cNvPr id="83" name="Freeform 24"/>
            <p:cNvSpPr>
              <a:spLocks/>
            </p:cNvSpPr>
            <p:nvPr/>
          </p:nvSpPr>
          <p:spPr bwMode="auto">
            <a:xfrm>
              <a:off x="1979613" y="2219325"/>
              <a:ext cx="177800" cy="177800"/>
            </a:xfrm>
            <a:custGeom>
              <a:avLst/>
              <a:gdLst/>
              <a:ahLst/>
              <a:cxnLst>
                <a:cxn ang="0">
                  <a:pos x="56" y="0"/>
                </a:cxn>
                <a:cxn ang="0">
                  <a:pos x="56" y="0"/>
                </a:cxn>
                <a:cxn ang="0">
                  <a:pos x="44" y="0"/>
                </a:cxn>
                <a:cxn ang="0">
                  <a:pos x="34" y="4"/>
                </a:cxn>
                <a:cxn ang="0">
                  <a:pos x="24" y="8"/>
                </a:cxn>
                <a:cxn ang="0">
                  <a:pos x="16" y="16"/>
                </a:cxn>
                <a:cxn ang="0">
                  <a:pos x="10" y="24"/>
                </a:cxn>
                <a:cxn ang="0">
                  <a:pos x="4" y="34"/>
                </a:cxn>
                <a:cxn ang="0">
                  <a:pos x="2" y="44"/>
                </a:cxn>
                <a:cxn ang="0">
                  <a:pos x="0" y="56"/>
                </a:cxn>
                <a:cxn ang="0">
                  <a:pos x="0" y="56"/>
                </a:cxn>
                <a:cxn ang="0">
                  <a:pos x="2" y="66"/>
                </a:cxn>
                <a:cxn ang="0">
                  <a:pos x="4" y="78"/>
                </a:cxn>
                <a:cxn ang="0">
                  <a:pos x="10" y="86"/>
                </a:cxn>
                <a:cxn ang="0">
                  <a:pos x="16" y="96"/>
                </a:cxn>
                <a:cxn ang="0">
                  <a:pos x="24" y="102"/>
                </a:cxn>
                <a:cxn ang="0">
                  <a:pos x="34" y="108"/>
                </a:cxn>
                <a:cxn ang="0">
                  <a:pos x="44" y="110"/>
                </a:cxn>
                <a:cxn ang="0">
                  <a:pos x="56" y="112"/>
                </a:cxn>
                <a:cxn ang="0">
                  <a:pos x="56" y="112"/>
                </a:cxn>
                <a:cxn ang="0">
                  <a:pos x="68" y="110"/>
                </a:cxn>
                <a:cxn ang="0">
                  <a:pos x="78" y="108"/>
                </a:cxn>
                <a:cxn ang="0">
                  <a:pos x="88" y="102"/>
                </a:cxn>
                <a:cxn ang="0">
                  <a:pos x="96" y="96"/>
                </a:cxn>
                <a:cxn ang="0">
                  <a:pos x="102" y="86"/>
                </a:cxn>
                <a:cxn ang="0">
                  <a:pos x="108" y="78"/>
                </a:cxn>
                <a:cxn ang="0">
                  <a:pos x="112" y="66"/>
                </a:cxn>
                <a:cxn ang="0">
                  <a:pos x="112" y="56"/>
                </a:cxn>
                <a:cxn ang="0">
                  <a:pos x="112" y="56"/>
                </a:cxn>
                <a:cxn ang="0">
                  <a:pos x="112" y="44"/>
                </a:cxn>
                <a:cxn ang="0">
                  <a:pos x="108" y="34"/>
                </a:cxn>
                <a:cxn ang="0">
                  <a:pos x="102" y="24"/>
                </a:cxn>
                <a:cxn ang="0">
                  <a:pos x="96" y="16"/>
                </a:cxn>
                <a:cxn ang="0">
                  <a:pos x="88" y="8"/>
                </a:cxn>
                <a:cxn ang="0">
                  <a:pos x="78" y="4"/>
                </a:cxn>
                <a:cxn ang="0">
                  <a:pos x="68" y="0"/>
                </a:cxn>
                <a:cxn ang="0">
                  <a:pos x="56" y="0"/>
                </a:cxn>
                <a:cxn ang="0">
                  <a:pos x="56" y="0"/>
                </a:cxn>
              </a:cxnLst>
              <a:rect l="0" t="0" r="r" b="b"/>
              <a:pathLst>
                <a:path w="112" h="112">
                  <a:moveTo>
                    <a:pt x="56" y="0"/>
                  </a:moveTo>
                  <a:lnTo>
                    <a:pt x="56" y="0"/>
                  </a:lnTo>
                  <a:lnTo>
                    <a:pt x="44" y="0"/>
                  </a:lnTo>
                  <a:lnTo>
                    <a:pt x="34" y="4"/>
                  </a:lnTo>
                  <a:lnTo>
                    <a:pt x="24" y="8"/>
                  </a:lnTo>
                  <a:lnTo>
                    <a:pt x="16" y="16"/>
                  </a:lnTo>
                  <a:lnTo>
                    <a:pt x="10" y="24"/>
                  </a:lnTo>
                  <a:lnTo>
                    <a:pt x="4" y="34"/>
                  </a:lnTo>
                  <a:lnTo>
                    <a:pt x="2" y="4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2" y="66"/>
                  </a:lnTo>
                  <a:lnTo>
                    <a:pt x="4" y="78"/>
                  </a:lnTo>
                  <a:lnTo>
                    <a:pt x="10" y="86"/>
                  </a:lnTo>
                  <a:lnTo>
                    <a:pt x="16" y="96"/>
                  </a:lnTo>
                  <a:lnTo>
                    <a:pt x="24" y="102"/>
                  </a:lnTo>
                  <a:lnTo>
                    <a:pt x="34" y="108"/>
                  </a:lnTo>
                  <a:lnTo>
                    <a:pt x="44" y="110"/>
                  </a:lnTo>
                  <a:lnTo>
                    <a:pt x="56" y="112"/>
                  </a:lnTo>
                  <a:lnTo>
                    <a:pt x="56" y="112"/>
                  </a:lnTo>
                  <a:lnTo>
                    <a:pt x="68" y="110"/>
                  </a:lnTo>
                  <a:lnTo>
                    <a:pt x="78" y="108"/>
                  </a:lnTo>
                  <a:lnTo>
                    <a:pt x="88" y="102"/>
                  </a:lnTo>
                  <a:lnTo>
                    <a:pt x="96" y="96"/>
                  </a:lnTo>
                  <a:lnTo>
                    <a:pt x="102" y="86"/>
                  </a:lnTo>
                  <a:lnTo>
                    <a:pt x="108" y="78"/>
                  </a:lnTo>
                  <a:lnTo>
                    <a:pt x="112" y="66"/>
                  </a:lnTo>
                  <a:lnTo>
                    <a:pt x="112" y="56"/>
                  </a:lnTo>
                  <a:lnTo>
                    <a:pt x="112" y="56"/>
                  </a:lnTo>
                  <a:lnTo>
                    <a:pt x="112" y="44"/>
                  </a:lnTo>
                  <a:lnTo>
                    <a:pt x="108" y="34"/>
                  </a:lnTo>
                  <a:lnTo>
                    <a:pt x="102" y="24"/>
                  </a:lnTo>
                  <a:lnTo>
                    <a:pt x="96" y="16"/>
                  </a:lnTo>
                  <a:lnTo>
                    <a:pt x="88" y="8"/>
                  </a:lnTo>
                  <a:lnTo>
                    <a:pt x="78" y="4"/>
                  </a:lnTo>
                  <a:lnTo>
                    <a:pt x="68" y="0"/>
                  </a:ln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25"/>
            <p:cNvSpPr>
              <a:spLocks noEditPoints="1"/>
            </p:cNvSpPr>
            <p:nvPr/>
          </p:nvSpPr>
          <p:spPr bwMode="auto">
            <a:xfrm>
              <a:off x="1754188" y="2047875"/>
              <a:ext cx="631825" cy="631825"/>
            </a:xfrm>
            <a:custGeom>
              <a:avLst/>
              <a:gdLst/>
              <a:ahLst/>
              <a:cxnLst>
                <a:cxn ang="0">
                  <a:pos x="198" y="0"/>
                </a:cxn>
                <a:cxn ang="0">
                  <a:pos x="158" y="4"/>
                </a:cxn>
                <a:cxn ang="0">
                  <a:pos x="120" y="16"/>
                </a:cxn>
                <a:cxn ang="0">
                  <a:pos x="86" y="34"/>
                </a:cxn>
                <a:cxn ang="0">
                  <a:pos x="58" y="58"/>
                </a:cxn>
                <a:cxn ang="0">
                  <a:pos x="34" y="88"/>
                </a:cxn>
                <a:cxn ang="0">
                  <a:pos x="14" y="122"/>
                </a:cxn>
                <a:cxn ang="0">
                  <a:pos x="4" y="160"/>
                </a:cxn>
                <a:cxn ang="0">
                  <a:pos x="0" y="200"/>
                </a:cxn>
                <a:cxn ang="0">
                  <a:pos x="0" y="220"/>
                </a:cxn>
                <a:cxn ang="0">
                  <a:pos x="8" y="258"/>
                </a:cxn>
                <a:cxn ang="0">
                  <a:pos x="24" y="294"/>
                </a:cxn>
                <a:cxn ang="0">
                  <a:pos x="44" y="326"/>
                </a:cxn>
                <a:cxn ang="0">
                  <a:pos x="72" y="352"/>
                </a:cxn>
                <a:cxn ang="0">
                  <a:pos x="104" y="374"/>
                </a:cxn>
                <a:cxn ang="0">
                  <a:pos x="138" y="390"/>
                </a:cxn>
                <a:cxn ang="0">
                  <a:pos x="178" y="398"/>
                </a:cxn>
                <a:cxn ang="0">
                  <a:pos x="198" y="398"/>
                </a:cxn>
                <a:cxn ang="0">
                  <a:pos x="238" y="394"/>
                </a:cxn>
                <a:cxn ang="0">
                  <a:pos x="276" y="382"/>
                </a:cxn>
                <a:cxn ang="0">
                  <a:pos x="310" y="364"/>
                </a:cxn>
                <a:cxn ang="0">
                  <a:pos x="338" y="340"/>
                </a:cxn>
                <a:cxn ang="0">
                  <a:pos x="364" y="310"/>
                </a:cxn>
                <a:cxn ang="0">
                  <a:pos x="382" y="276"/>
                </a:cxn>
                <a:cxn ang="0">
                  <a:pos x="392" y="240"/>
                </a:cxn>
                <a:cxn ang="0">
                  <a:pos x="398" y="200"/>
                </a:cxn>
                <a:cxn ang="0">
                  <a:pos x="396" y="178"/>
                </a:cxn>
                <a:cxn ang="0">
                  <a:pos x="388" y="140"/>
                </a:cxn>
                <a:cxn ang="0">
                  <a:pos x="372" y="104"/>
                </a:cxn>
                <a:cxn ang="0">
                  <a:pos x="352" y="72"/>
                </a:cxn>
                <a:cxn ang="0">
                  <a:pos x="324" y="46"/>
                </a:cxn>
                <a:cxn ang="0">
                  <a:pos x="292" y="24"/>
                </a:cxn>
                <a:cxn ang="0">
                  <a:pos x="258" y="10"/>
                </a:cxn>
                <a:cxn ang="0">
                  <a:pos x="218" y="2"/>
                </a:cxn>
                <a:cxn ang="0">
                  <a:pos x="198" y="0"/>
                </a:cxn>
                <a:cxn ang="0">
                  <a:pos x="198" y="330"/>
                </a:cxn>
                <a:cxn ang="0">
                  <a:pos x="150" y="266"/>
                </a:cxn>
                <a:cxn ang="0">
                  <a:pos x="118" y="212"/>
                </a:cxn>
                <a:cxn ang="0">
                  <a:pos x="104" y="174"/>
                </a:cxn>
                <a:cxn ang="0">
                  <a:pos x="102" y="164"/>
                </a:cxn>
                <a:cxn ang="0">
                  <a:pos x="110" y="126"/>
                </a:cxn>
                <a:cxn ang="0">
                  <a:pos x="130" y="96"/>
                </a:cxn>
                <a:cxn ang="0">
                  <a:pos x="162" y="76"/>
                </a:cxn>
                <a:cxn ang="0">
                  <a:pos x="198" y="68"/>
                </a:cxn>
                <a:cxn ang="0">
                  <a:pos x="218" y="70"/>
                </a:cxn>
                <a:cxn ang="0">
                  <a:pos x="252" y="84"/>
                </a:cxn>
                <a:cxn ang="0">
                  <a:pos x="278" y="110"/>
                </a:cxn>
                <a:cxn ang="0">
                  <a:pos x="292" y="144"/>
                </a:cxn>
                <a:cxn ang="0">
                  <a:pos x="294" y="164"/>
                </a:cxn>
                <a:cxn ang="0">
                  <a:pos x="290" y="186"/>
                </a:cxn>
                <a:cxn ang="0">
                  <a:pos x="264" y="240"/>
                </a:cxn>
                <a:cxn ang="0">
                  <a:pos x="212" y="312"/>
                </a:cxn>
                <a:cxn ang="0">
                  <a:pos x="198" y="330"/>
                </a:cxn>
              </a:cxnLst>
              <a:rect l="0" t="0" r="r" b="b"/>
              <a:pathLst>
                <a:path w="398" h="398">
                  <a:moveTo>
                    <a:pt x="198" y="0"/>
                  </a:moveTo>
                  <a:lnTo>
                    <a:pt x="198" y="0"/>
                  </a:lnTo>
                  <a:lnTo>
                    <a:pt x="178" y="2"/>
                  </a:lnTo>
                  <a:lnTo>
                    <a:pt x="158" y="4"/>
                  </a:lnTo>
                  <a:lnTo>
                    <a:pt x="138" y="10"/>
                  </a:lnTo>
                  <a:lnTo>
                    <a:pt x="120" y="16"/>
                  </a:lnTo>
                  <a:lnTo>
                    <a:pt x="104" y="24"/>
                  </a:lnTo>
                  <a:lnTo>
                    <a:pt x="86" y="34"/>
                  </a:lnTo>
                  <a:lnTo>
                    <a:pt x="72" y="46"/>
                  </a:lnTo>
                  <a:lnTo>
                    <a:pt x="58" y="58"/>
                  </a:lnTo>
                  <a:lnTo>
                    <a:pt x="44" y="72"/>
                  </a:lnTo>
                  <a:lnTo>
                    <a:pt x="34" y="88"/>
                  </a:lnTo>
                  <a:lnTo>
                    <a:pt x="24" y="104"/>
                  </a:lnTo>
                  <a:lnTo>
                    <a:pt x="14" y="122"/>
                  </a:lnTo>
                  <a:lnTo>
                    <a:pt x="8" y="140"/>
                  </a:lnTo>
                  <a:lnTo>
                    <a:pt x="4" y="160"/>
                  </a:lnTo>
                  <a:lnTo>
                    <a:pt x="0" y="178"/>
                  </a:lnTo>
                  <a:lnTo>
                    <a:pt x="0" y="200"/>
                  </a:lnTo>
                  <a:lnTo>
                    <a:pt x="0" y="200"/>
                  </a:lnTo>
                  <a:lnTo>
                    <a:pt x="0" y="220"/>
                  </a:lnTo>
                  <a:lnTo>
                    <a:pt x="4" y="240"/>
                  </a:lnTo>
                  <a:lnTo>
                    <a:pt x="8" y="258"/>
                  </a:lnTo>
                  <a:lnTo>
                    <a:pt x="14" y="276"/>
                  </a:lnTo>
                  <a:lnTo>
                    <a:pt x="24" y="294"/>
                  </a:lnTo>
                  <a:lnTo>
                    <a:pt x="34" y="310"/>
                  </a:lnTo>
                  <a:lnTo>
                    <a:pt x="44" y="326"/>
                  </a:lnTo>
                  <a:lnTo>
                    <a:pt x="58" y="340"/>
                  </a:lnTo>
                  <a:lnTo>
                    <a:pt x="72" y="352"/>
                  </a:lnTo>
                  <a:lnTo>
                    <a:pt x="86" y="364"/>
                  </a:lnTo>
                  <a:lnTo>
                    <a:pt x="104" y="374"/>
                  </a:lnTo>
                  <a:lnTo>
                    <a:pt x="120" y="382"/>
                  </a:lnTo>
                  <a:lnTo>
                    <a:pt x="138" y="390"/>
                  </a:lnTo>
                  <a:lnTo>
                    <a:pt x="158" y="394"/>
                  </a:lnTo>
                  <a:lnTo>
                    <a:pt x="178" y="398"/>
                  </a:lnTo>
                  <a:lnTo>
                    <a:pt x="198" y="398"/>
                  </a:lnTo>
                  <a:lnTo>
                    <a:pt x="198" y="398"/>
                  </a:lnTo>
                  <a:lnTo>
                    <a:pt x="218" y="398"/>
                  </a:lnTo>
                  <a:lnTo>
                    <a:pt x="238" y="394"/>
                  </a:lnTo>
                  <a:lnTo>
                    <a:pt x="258" y="390"/>
                  </a:lnTo>
                  <a:lnTo>
                    <a:pt x="276" y="382"/>
                  </a:lnTo>
                  <a:lnTo>
                    <a:pt x="292" y="374"/>
                  </a:lnTo>
                  <a:lnTo>
                    <a:pt x="310" y="364"/>
                  </a:lnTo>
                  <a:lnTo>
                    <a:pt x="324" y="352"/>
                  </a:lnTo>
                  <a:lnTo>
                    <a:pt x="338" y="340"/>
                  </a:lnTo>
                  <a:lnTo>
                    <a:pt x="352" y="326"/>
                  </a:lnTo>
                  <a:lnTo>
                    <a:pt x="364" y="310"/>
                  </a:lnTo>
                  <a:lnTo>
                    <a:pt x="372" y="294"/>
                  </a:lnTo>
                  <a:lnTo>
                    <a:pt x="382" y="276"/>
                  </a:lnTo>
                  <a:lnTo>
                    <a:pt x="388" y="258"/>
                  </a:lnTo>
                  <a:lnTo>
                    <a:pt x="392" y="240"/>
                  </a:lnTo>
                  <a:lnTo>
                    <a:pt x="396" y="220"/>
                  </a:lnTo>
                  <a:lnTo>
                    <a:pt x="398" y="200"/>
                  </a:lnTo>
                  <a:lnTo>
                    <a:pt x="398" y="200"/>
                  </a:lnTo>
                  <a:lnTo>
                    <a:pt x="396" y="178"/>
                  </a:lnTo>
                  <a:lnTo>
                    <a:pt x="392" y="160"/>
                  </a:lnTo>
                  <a:lnTo>
                    <a:pt x="388" y="140"/>
                  </a:lnTo>
                  <a:lnTo>
                    <a:pt x="382" y="122"/>
                  </a:lnTo>
                  <a:lnTo>
                    <a:pt x="372" y="104"/>
                  </a:lnTo>
                  <a:lnTo>
                    <a:pt x="364" y="88"/>
                  </a:lnTo>
                  <a:lnTo>
                    <a:pt x="352" y="72"/>
                  </a:lnTo>
                  <a:lnTo>
                    <a:pt x="338" y="58"/>
                  </a:lnTo>
                  <a:lnTo>
                    <a:pt x="324" y="46"/>
                  </a:lnTo>
                  <a:lnTo>
                    <a:pt x="310" y="34"/>
                  </a:lnTo>
                  <a:lnTo>
                    <a:pt x="292" y="24"/>
                  </a:lnTo>
                  <a:lnTo>
                    <a:pt x="276" y="16"/>
                  </a:lnTo>
                  <a:lnTo>
                    <a:pt x="258" y="10"/>
                  </a:lnTo>
                  <a:lnTo>
                    <a:pt x="238" y="4"/>
                  </a:lnTo>
                  <a:lnTo>
                    <a:pt x="218" y="2"/>
                  </a:lnTo>
                  <a:lnTo>
                    <a:pt x="198" y="0"/>
                  </a:lnTo>
                  <a:lnTo>
                    <a:pt x="198" y="0"/>
                  </a:lnTo>
                  <a:close/>
                  <a:moveTo>
                    <a:pt x="198" y="330"/>
                  </a:moveTo>
                  <a:lnTo>
                    <a:pt x="198" y="330"/>
                  </a:lnTo>
                  <a:lnTo>
                    <a:pt x="184" y="312"/>
                  </a:lnTo>
                  <a:lnTo>
                    <a:pt x="150" y="266"/>
                  </a:lnTo>
                  <a:lnTo>
                    <a:pt x="134" y="240"/>
                  </a:lnTo>
                  <a:lnTo>
                    <a:pt x="118" y="212"/>
                  </a:lnTo>
                  <a:lnTo>
                    <a:pt x="108" y="186"/>
                  </a:lnTo>
                  <a:lnTo>
                    <a:pt x="104" y="174"/>
                  </a:lnTo>
                  <a:lnTo>
                    <a:pt x="102" y="164"/>
                  </a:lnTo>
                  <a:lnTo>
                    <a:pt x="102" y="164"/>
                  </a:lnTo>
                  <a:lnTo>
                    <a:pt x="104" y="144"/>
                  </a:lnTo>
                  <a:lnTo>
                    <a:pt x="110" y="126"/>
                  </a:lnTo>
                  <a:lnTo>
                    <a:pt x="120" y="110"/>
                  </a:lnTo>
                  <a:lnTo>
                    <a:pt x="130" y="96"/>
                  </a:lnTo>
                  <a:lnTo>
                    <a:pt x="144" y="84"/>
                  </a:lnTo>
                  <a:lnTo>
                    <a:pt x="162" y="76"/>
                  </a:lnTo>
                  <a:lnTo>
                    <a:pt x="178" y="70"/>
                  </a:lnTo>
                  <a:lnTo>
                    <a:pt x="198" y="68"/>
                  </a:lnTo>
                  <a:lnTo>
                    <a:pt x="198" y="68"/>
                  </a:lnTo>
                  <a:lnTo>
                    <a:pt x="218" y="70"/>
                  </a:lnTo>
                  <a:lnTo>
                    <a:pt x="236" y="76"/>
                  </a:lnTo>
                  <a:lnTo>
                    <a:pt x="252" y="84"/>
                  </a:lnTo>
                  <a:lnTo>
                    <a:pt x="266" y="96"/>
                  </a:lnTo>
                  <a:lnTo>
                    <a:pt x="278" y="110"/>
                  </a:lnTo>
                  <a:lnTo>
                    <a:pt x="286" y="126"/>
                  </a:lnTo>
                  <a:lnTo>
                    <a:pt x="292" y="144"/>
                  </a:lnTo>
                  <a:lnTo>
                    <a:pt x="294" y="164"/>
                  </a:lnTo>
                  <a:lnTo>
                    <a:pt x="294" y="164"/>
                  </a:lnTo>
                  <a:lnTo>
                    <a:pt x="292" y="174"/>
                  </a:lnTo>
                  <a:lnTo>
                    <a:pt x="290" y="186"/>
                  </a:lnTo>
                  <a:lnTo>
                    <a:pt x="278" y="212"/>
                  </a:lnTo>
                  <a:lnTo>
                    <a:pt x="264" y="240"/>
                  </a:lnTo>
                  <a:lnTo>
                    <a:pt x="246" y="266"/>
                  </a:lnTo>
                  <a:lnTo>
                    <a:pt x="212" y="312"/>
                  </a:lnTo>
                  <a:lnTo>
                    <a:pt x="198" y="330"/>
                  </a:lnTo>
                  <a:lnTo>
                    <a:pt x="198" y="3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2390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521947" y="1207616"/>
            <a:ext cx="1648684" cy="3271733"/>
          </a:xfrm>
          <a:prstGeom prst="rect">
            <a:avLst/>
          </a:prstGeom>
          <a:solidFill>
            <a:srgbClr val="FFFFFF">
              <a:alpha val="31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521947" y="1207616"/>
            <a:ext cx="1648684" cy="589741"/>
          </a:xfrm>
          <a:prstGeom prst="rect">
            <a:avLst/>
          </a:prstGeom>
          <a:solidFill>
            <a:srgbClr val="FFFFFF">
              <a:alpha val="3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8" name="文本框 47"/>
          <p:cNvSpPr txBox="1"/>
          <p:nvPr/>
        </p:nvSpPr>
        <p:spPr>
          <a:xfrm>
            <a:off x="521947" y="1207616"/>
            <a:ext cx="1648684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3200" b="1" dirty="0">
                <a:solidFill>
                  <a:schemeClr val="bg1"/>
                </a:solidFill>
              </a:rPr>
              <a:t>2009</a:t>
            </a:r>
            <a:endParaRPr kumimoji="1"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06411" y="1814995"/>
            <a:ext cx="1334279" cy="1072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【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学校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】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：内蒙古电子信息职业技术学院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【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专业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】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：计算机应用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【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时长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】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：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3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年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256746" y="466143"/>
            <a:ext cx="1138453" cy="21544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kumimoji="1" lang="en-US" altLang="zh-CN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WORK</a:t>
            </a:r>
            <a:r>
              <a: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kumimoji="1" lang="en-US" altLang="zh-CN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EXPERIENCE</a:t>
            </a:r>
            <a:endParaRPr kumimoji="1" lang="zh-CN" altLang="en-US" sz="800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5256745" y="271811"/>
            <a:ext cx="595035" cy="21544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工作经历</a:t>
            </a:r>
          </a:p>
        </p:txBody>
      </p:sp>
      <p:sp>
        <p:nvSpPr>
          <p:cNvPr id="66" name="文本框 65"/>
          <p:cNvSpPr txBox="1"/>
          <p:nvPr/>
        </p:nvSpPr>
        <p:spPr>
          <a:xfrm>
            <a:off x="209472" y="466143"/>
            <a:ext cx="728084" cy="21544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kumimoji="1" lang="en-US" altLang="zh-CN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ABOUT</a:t>
            </a:r>
            <a:r>
              <a: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kumimoji="1" lang="en-US" altLang="zh-CN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ME</a:t>
            </a:r>
            <a:endParaRPr kumimoji="1" lang="zh-CN" altLang="en-US" sz="800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209470" y="271811"/>
            <a:ext cx="492443" cy="21544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关于我</a:t>
            </a:r>
          </a:p>
        </p:txBody>
      </p:sp>
      <p:sp>
        <p:nvSpPr>
          <p:cNvPr id="69" name="文本框 68"/>
          <p:cNvSpPr txBox="1"/>
          <p:nvPr/>
        </p:nvSpPr>
        <p:spPr>
          <a:xfrm>
            <a:off x="1471292" y="466143"/>
            <a:ext cx="1130438" cy="21544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kumimoji="1" lang="en-US" altLang="zh-CN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CAREER</a:t>
            </a:r>
            <a:r>
              <a: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kumimoji="1" lang="en-US" altLang="zh-CN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OBJECTIVE</a:t>
            </a:r>
            <a:endParaRPr kumimoji="1" lang="zh-CN" altLang="en-US" sz="800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1471293" y="271811"/>
            <a:ext cx="595035" cy="21544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求职目标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2733109" y="466143"/>
            <a:ext cx="793807" cy="21544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kumimoji="1" lang="en-US" altLang="zh-CN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EDUCATION</a:t>
            </a:r>
            <a:endParaRPr kumimoji="1" lang="zh-CN" altLang="en-US" sz="800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2733110" y="271811"/>
            <a:ext cx="595035" cy="21544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教育背景</a:t>
            </a:r>
          </a:p>
        </p:txBody>
      </p:sp>
      <p:sp>
        <p:nvSpPr>
          <p:cNvPr id="75" name="文本框 74"/>
          <p:cNvSpPr txBox="1"/>
          <p:nvPr/>
        </p:nvSpPr>
        <p:spPr>
          <a:xfrm>
            <a:off x="7780389" y="466143"/>
            <a:ext cx="564578" cy="21544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kumimoji="1" lang="en-US" altLang="zh-CN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WORKS</a:t>
            </a:r>
          </a:p>
        </p:txBody>
      </p:sp>
      <p:sp>
        <p:nvSpPr>
          <p:cNvPr id="76" name="文本框 75"/>
          <p:cNvSpPr txBox="1"/>
          <p:nvPr/>
        </p:nvSpPr>
        <p:spPr>
          <a:xfrm>
            <a:off x="7780387" y="271811"/>
            <a:ext cx="389850" cy="21544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作品</a:t>
            </a:r>
          </a:p>
        </p:txBody>
      </p:sp>
      <p:sp>
        <p:nvSpPr>
          <p:cNvPr id="78" name="文本框 77"/>
          <p:cNvSpPr txBox="1"/>
          <p:nvPr/>
        </p:nvSpPr>
        <p:spPr>
          <a:xfrm>
            <a:off x="6518560" y="466143"/>
            <a:ext cx="445956" cy="21544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kumimoji="1" lang="en-US" altLang="zh-CN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SKILL</a:t>
            </a:r>
            <a:endParaRPr kumimoji="1" lang="zh-CN" altLang="en-US" sz="800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6518563" y="271811"/>
            <a:ext cx="389850" cy="21544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技能</a:t>
            </a:r>
          </a:p>
        </p:txBody>
      </p:sp>
      <p:sp>
        <p:nvSpPr>
          <p:cNvPr id="81" name="文本框 80"/>
          <p:cNvSpPr txBox="1"/>
          <p:nvPr/>
        </p:nvSpPr>
        <p:spPr>
          <a:xfrm>
            <a:off x="3994927" y="466143"/>
            <a:ext cx="638316" cy="21544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kumimoji="1" lang="en-US" altLang="zh-CN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AWARDS</a:t>
            </a:r>
            <a:endParaRPr kumimoji="1" lang="zh-CN" altLang="en-US" sz="800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3994925" y="271811"/>
            <a:ext cx="595035" cy="21544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获奖经历</a:t>
            </a:r>
          </a:p>
        </p:txBody>
      </p:sp>
      <p:sp>
        <p:nvSpPr>
          <p:cNvPr id="83" name="矩形 82"/>
          <p:cNvSpPr/>
          <p:nvPr/>
        </p:nvSpPr>
        <p:spPr>
          <a:xfrm>
            <a:off x="2741169" y="237200"/>
            <a:ext cx="1146085" cy="509777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800"/>
          </a:p>
        </p:txBody>
      </p:sp>
      <p:sp>
        <p:nvSpPr>
          <p:cNvPr id="29" name="矩形 28"/>
          <p:cNvSpPr/>
          <p:nvPr/>
        </p:nvSpPr>
        <p:spPr>
          <a:xfrm>
            <a:off x="8331326" y="4788496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D95A876-8DC2-4126-8AEB-4B7751C37752}"/>
              </a:ext>
            </a:extLst>
          </p:cNvPr>
          <p:cNvSpPr/>
          <p:nvPr/>
        </p:nvSpPr>
        <p:spPr>
          <a:xfrm>
            <a:off x="2582884" y="1195490"/>
            <a:ext cx="1648684" cy="3271733"/>
          </a:xfrm>
          <a:prstGeom prst="rect">
            <a:avLst/>
          </a:prstGeom>
          <a:solidFill>
            <a:srgbClr val="FFFFFF">
              <a:alpha val="31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A3DD94B8-9267-4797-AF9B-17A0C6F1C59C}"/>
              </a:ext>
            </a:extLst>
          </p:cNvPr>
          <p:cNvSpPr/>
          <p:nvPr/>
        </p:nvSpPr>
        <p:spPr>
          <a:xfrm>
            <a:off x="2582884" y="1195490"/>
            <a:ext cx="1648684" cy="589741"/>
          </a:xfrm>
          <a:prstGeom prst="rect">
            <a:avLst/>
          </a:prstGeom>
          <a:solidFill>
            <a:srgbClr val="FFFFFF">
              <a:alpha val="3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8AC5657-7A63-4237-9FC9-375D25B32426}"/>
              </a:ext>
            </a:extLst>
          </p:cNvPr>
          <p:cNvSpPr txBox="1"/>
          <p:nvPr/>
        </p:nvSpPr>
        <p:spPr>
          <a:xfrm>
            <a:off x="2582884" y="1195490"/>
            <a:ext cx="1648684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3200" b="1" dirty="0">
                <a:solidFill>
                  <a:schemeClr val="bg1"/>
                </a:solidFill>
              </a:rPr>
              <a:t>2015</a:t>
            </a:r>
            <a:endParaRPr kumimoji="1"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99C9F4FD-5D08-4EC6-872A-482DA1A11C59}"/>
              </a:ext>
            </a:extLst>
          </p:cNvPr>
          <p:cNvSpPr txBox="1"/>
          <p:nvPr/>
        </p:nvSpPr>
        <p:spPr>
          <a:xfrm>
            <a:off x="2767348" y="1802869"/>
            <a:ext cx="1334279" cy="871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【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机构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】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：光环国际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【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知识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】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：项目管理专业知识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【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时长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】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：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2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个月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960AD26D-4167-4B74-9943-477C8348E466}"/>
              </a:ext>
            </a:extLst>
          </p:cNvPr>
          <p:cNvSpPr/>
          <p:nvPr/>
        </p:nvSpPr>
        <p:spPr>
          <a:xfrm>
            <a:off x="4627785" y="1190524"/>
            <a:ext cx="1648684" cy="3271733"/>
          </a:xfrm>
          <a:prstGeom prst="rect">
            <a:avLst/>
          </a:prstGeom>
          <a:solidFill>
            <a:srgbClr val="FFFFFF">
              <a:alpha val="31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CF25F735-CD5C-413D-9011-672667ED332F}"/>
              </a:ext>
            </a:extLst>
          </p:cNvPr>
          <p:cNvSpPr/>
          <p:nvPr/>
        </p:nvSpPr>
        <p:spPr>
          <a:xfrm>
            <a:off x="4627785" y="1190524"/>
            <a:ext cx="1648684" cy="589741"/>
          </a:xfrm>
          <a:prstGeom prst="rect">
            <a:avLst/>
          </a:prstGeom>
          <a:solidFill>
            <a:srgbClr val="FFFFFF">
              <a:alpha val="3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36" name="文本框 47">
            <a:extLst>
              <a:ext uri="{FF2B5EF4-FFF2-40B4-BE49-F238E27FC236}">
                <a16:creationId xmlns:a16="http://schemas.microsoft.com/office/drawing/2014/main" id="{654B6C94-78E0-42EB-AFB9-496C2E9BE3F7}"/>
              </a:ext>
            </a:extLst>
          </p:cNvPr>
          <p:cNvSpPr txBox="1"/>
          <p:nvPr/>
        </p:nvSpPr>
        <p:spPr>
          <a:xfrm>
            <a:off x="4627785" y="1190524"/>
            <a:ext cx="1648684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zh-CN" sz="3200" b="1" dirty="0">
                <a:solidFill>
                  <a:schemeClr val="bg1"/>
                </a:solidFill>
              </a:rPr>
              <a:t>2018</a:t>
            </a:r>
            <a:endParaRPr kumimoji="1"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37" name="文本框 52">
            <a:extLst>
              <a:ext uri="{FF2B5EF4-FFF2-40B4-BE49-F238E27FC236}">
                <a16:creationId xmlns:a16="http://schemas.microsoft.com/office/drawing/2014/main" id="{D2722D45-3868-4734-8E4F-7E6715620E85}"/>
              </a:ext>
            </a:extLst>
          </p:cNvPr>
          <p:cNvSpPr txBox="1"/>
          <p:nvPr/>
        </p:nvSpPr>
        <p:spPr>
          <a:xfrm>
            <a:off x="4812249" y="1797903"/>
            <a:ext cx="1334279" cy="871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【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学校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】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：深圳大学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【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专业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】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：计算机信息管理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【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时长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】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：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3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年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C41A7776-B6F4-4D7D-B8F9-CF48C485DA4A}"/>
              </a:ext>
            </a:extLst>
          </p:cNvPr>
          <p:cNvSpPr/>
          <p:nvPr/>
        </p:nvSpPr>
        <p:spPr>
          <a:xfrm>
            <a:off x="6763267" y="1195490"/>
            <a:ext cx="1648684" cy="3271733"/>
          </a:xfrm>
          <a:prstGeom prst="rect">
            <a:avLst/>
          </a:prstGeom>
          <a:solidFill>
            <a:srgbClr val="FFFFFF">
              <a:alpha val="31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266846A9-D01C-4372-8094-617216BAC64D}"/>
              </a:ext>
            </a:extLst>
          </p:cNvPr>
          <p:cNvSpPr/>
          <p:nvPr/>
        </p:nvSpPr>
        <p:spPr>
          <a:xfrm>
            <a:off x="6763267" y="1195490"/>
            <a:ext cx="1648684" cy="589741"/>
          </a:xfrm>
          <a:prstGeom prst="rect">
            <a:avLst/>
          </a:prstGeom>
          <a:solidFill>
            <a:srgbClr val="FFFFFF">
              <a:alpha val="3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40" name="文本框 47">
            <a:extLst>
              <a:ext uri="{FF2B5EF4-FFF2-40B4-BE49-F238E27FC236}">
                <a16:creationId xmlns:a16="http://schemas.microsoft.com/office/drawing/2014/main" id="{18AF9B67-C2BE-409C-867B-56A82FE8838E}"/>
              </a:ext>
            </a:extLst>
          </p:cNvPr>
          <p:cNvSpPr txBox="1"/>
          <p:nvPr/>
        </p:nvSpPr>
        <p:spPr>
          <a:xfrm>
            <a:off x="6763267" y="1195490"/>
            <a:ext cx="1648684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zh-CN" sz="3200" b="1" dirty="0">
                <a:solidFill>
                  <a:schemeClr val="bg1"/>
                </a:solidFill>
              </a:rPr>
              <a:t>2019</a:t>
            </a:r>
            <a:endParaRPr kumimoji="1"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41" name="文本框 52">
            <a:extLst>
              <a:ext uri="{FF2B5EF4-FFF2-40B4-BE49-F238E27FC236}">
                <a16:creationId xmlns:a16="http://schemas.microsoft.com/office/drawing/2014/main" id="{D08B7050-A530-41BA-BB69-F7DA8DEF6CE2}"/>
              </a:ext>
            </a:extLst>
          </p:cNvPr>
          <p:cNvSpPr txBox="1"/>
          <p:nvPr/>
        </p:nvSpPr>
        <p:spPr>
          <a:xfrm>
            <a:off x="6947731" y="1802869"/>
            <a:ext cx="1334279" cy="871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【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学院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】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：金证学院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【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知识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】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：项目管理专业知识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【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时长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】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：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2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个月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87853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5256747" y="271812"/>
            <a:ext cx="1138453" cy="409776"/>
            <a:chOff x="5277609" y="332189"/>
            <a:chExt cx="1353343" cy="409776"/>
          </a:xfrm>
        </p:grpSpPr>
        <p:sp>
          <p:nvSpPr>
            <p:cNvPr id="3" name="文本框 2"/>
            <p:cNvSpPr txBox="1"/>
            <p:nvPr/>
          </p:nvSpPr>
          <p:spPr>
            <a:xfrm>
              <a:off x="5277609" y="526521"/>
              <a:ext cx="1353343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WORK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EXPERIENCE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工作经历</a:t>
              </a:r>
            </a:p>
          </p:txBody>
        </p:sp>
      </p:grpSp>
      <p:grpSp>
        <p:nvGrpSpPr>
          <p:cNvPr id="5" name="组 4"/>
          <p:cNvGrpSpPr/>
          <p:nvPr/>
        </p:nvGrpSpPr>
        <p:grpSpPr>
          <a:xfrm>
            <a:off x="209471" y="271812"/>
            <a:ext cx="728086" cy="409776"/>
            <a:chOff x="5277609" y="332189"/>
            <a:chExt cx="865517" cy="409776"/>
          </a:xfrm>
        </p:grpSpPr>
        <p:sp>
          <p:nvSpPr>
            <p:cNvPr id="6" name="文本框 5"/>
            <p:cNvSpPr txBox="1"/>
            <p:nvPr/>
          </p:nvSpPr>
          <p:spPr>
            <a:xfrm>
              <a:off x="5277611" y="526521"/>
              <a:ext cx="865515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ABOUT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ME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277609" y="332189"/>
              <a:ext cx="585395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关于我</a:t>
              </a:r>
            </a:p>
          </p:txBody>
        </p:sp>
      </p:grpSp>
      <p:grpSp>
        <p:nvGrpSpPr>
          <p:cNvPr id="8" name="组 7"/>
          <p:cNvGrpSpPr/>
          <p:nvPr/>
        </p:nvGrpSpPr>
        <p:grpSpPr>
          <a:xfrm>
            <a:off x="1471294" y="271812"/>
            <a:ext cx="1130439" cy="409776"/>
            <a:chOff x="5277609" y="332189"/>
            <a:chExt cx="1343815" cy="409776"/>
          </a:xfrm>
        </p:grpSpPr>
        <p:sp>
          <p:nvSpPr>
            <p:cNvPr id="9" name="文本框 8"/>
            <p:cNvSpPr txBox="1"/>
            <p:nvPr/>
          </p:nvSpPr>
          <p:spPr>
            <a:xfrm>
              <a:off x="5277610" y="526521"/>
              <a:ext cx="1343814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CAREER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OBJECTIVE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277609" y="332189"/>
              <a:ext cx="707351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求职目标</a:t>
              </a:r>
            </a:p>
          </p:txBody>
        </p:sp>
      </p:grpSp>
      <p:grpSp>
        <p:nvGrpSpPr>
          <p:cNvPr id="11" name="组 10"/>
          <p:cNvGrpSpPr/>
          <p:nvPr/>
        </p:nvGrpSpPr>
        <p:grpSpPr>
          <a:xfrm>
            <a:off x="2733111" y="271812"/>
            <a:ext cx="793807" cy="409776"/>
            <a:chOff x="5277608" y="332189"/>
            <a:chExt cx="943643" cy="409776"/>
          </a:xfrm>
        </p:grpSpPr>
        <p:sp>
          <p:nvSpPr>
            <p:cNvPr id="12" name="文本框 11"/>
            <p:cNvSpPr txBox="1"/>
            <p:nvPr/>
          </p:nvSpPr>
          <p:spPr>
            <a:xfrm>
              <a:off x="5277608" y="526521"/>
              <a:ext cx="943643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EDUCATION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教育背景</a:t>
              </a:r>
            </a:p>
          </p:txBody>
        </p:sp>
      </p:grpSp>
      <p:grpSp>
        <p:nvGrpSpPr>
          <p:cNvPr id="14" name="组 13"/>
          <p:cNvGrpSpPr/>
          <p:nvPr/>
        </p:nvGrpSpPr>
        <p:grpSpPr>
          <a:xfrm>
            <a:off x="7780386" y="271812"/>
            <a:ext cx="564579" cy="409776"/>
            <a:chOff x="5277609" y="332189"/>
            <a:chExt cx="671147" cy="409776"/>
          </a:xfrm>
        </p:grpSpPr>
        <p:sp>
          <p:nvSpPr>
            <p:cNvPr id="15" name="文本框 14"/>
            <p:cNvSpPr txBox="1"/>
            <p:nvPr/>
          </p:nvSpPr>
          <p:spPr>
            <a:xfrm>
              <a:off x="5277610" y="526521"/>
              <a:ext cx="671146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WORKS</a:t>
              </a: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5277609" y="332189"/>
              <a:ext cx="463437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作品</a:t>
              </a:r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6518556" y="271812"/>
            <a:ext cx="445956" cy="409776"/>
            <a:chOff x="5277604" y="332189"/>
            <a:chExt cx="530133" cy="409776"/>
          </a:xfrm>
        </p:grpSpPr>
        <p:sp>
          <p:nvSpPr>
            <p:cNvPr id="18" name="文本框 17"/>
            <p:cNvSpPr txBox="1"/>
            <p:nvPr/>
          </p:nvSpPr>
          <p:spPr>
            <a:xfrm>
              <a:off x="5277604" y="526521"/>
              <a:ext cx="530133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SKILL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277609" y="332189"/>
              <a:ext cx="463437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技能</a:t>
              </a:r>
            </a:p>
          </p:txBody>
        </p:sp>
      </p:grpSp>
      <p:grpSp>
        <p:nvGrpSpPr>
          <p:cNvPr id="20" name="组 19"/>
          <p:cNvGrpSpPr/>
          <p:nvPr/>
        </p:nvGrpSpPr>
        <p:grpSpPr>
          <a:xfrm>
            <a:off x="3994926" y="271812"/>
            <a:ext cx="638319" cy="409776"/>
            <a:chOff x="5277609" y="332189"/>
            <a:chExt cx="758806" cy="409776"/>
          </a:xfrm>
        </p:grpSpPr>
        <p:sp>
          <p:nvSpPr>
            <p:cNvPr id="21" name="文本框 20"/>
            <p:cNvSpPr txBox="1"/>
            <p:nvPr/>
          </p:nvSpPr>
          <p:spPr>
            <a:xfrm>
              <a:off x="5277613" y="526521"/>
              <a:ext cx="75880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AWARDS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获奖经历</a:t>
              </a:r>
            </a:p>
          </p:txBody>
        </p:sp>
      </p:grpSp>
      <p:sp>
        <p:nvSpPr>
          <p:cNvPr id="23" name="矩形 22"/>
          <p:cNvSpPr/>
          <p:nvPr/>
        </p:nvSpPr>
        <p:spPr>
          <a:xfrm>
            <a:off x="4002990" y="237200"/>
            <a:ext cx="1146085" cy="509777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800"/>
          </a:p>
        </p:txBody>
      </p:sp>
      <p:sp>
        <p:nvSpPr>
          <p:cNvPr id="26" name="矩形 25"/>
          <p:cNvSpPr/>
          <p:nvPr/>
        </p:nvSpPr>
        <p:spPr>
          <a:xfrm>
            <a:off x="1663602" y="1194500"/>
            <a:ext cx="5299488" cy="918175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35000"/>
                </a:srgb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9" name="文本框 38"/>
          <p:cNvSpPr txBox="1"/>
          <p:nvPr/>
        </p:nvSpPr>
        <p:spPr>
          <a:xfrm>
            <a:off x="1971846" y="1247413"/>
            <a:ext cx="4874667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点击此处添加获奖经历以及简短说明。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标题数字等都可以通过点击和重新输入进行更改，顶部“开始”面板中可以对字体、字号、颜色、行距等进行修改。建议正文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10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号字，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1.3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倍字间距。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</p:txBody>
      </p:sp>
      <p:sp>
        <p:nvSpPr>
          <p:cNvPr id="45" name="矩形 44"/>
          <p:cNvSpPr/>
          <p:nvPr/>
        </p:nvSpPr>
        <p:spPr>
          <a:xfrm flipH="1">
            <a:off x="2180910" y="2359808"/>
            <a:ext cx="5299491" cy="918175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35000"/>
                </a:srgb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3" name="文本框 42"/>
          <p:cNvSpPr txBox="1"/>
          <p:nvPr/>
        </p:nvSpPr>
        <p:spPr>
          <a:xfrm flipH="1">
            <a:off x="2297492" y="2412721"/>
            <a:ext cx="4874667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点击此处添加获奖经历以及简短说明。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 lvl="0" algn="r"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标题数字等都可以通过点击和重新输入进行更改，顶部“开始”面板中可以对字体、字号、颜色、行距等进行修改。建议正文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10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号字，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1.3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倍字间距。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663602" y="3525115"/>
            <a:ext cx="5299488" cy="918175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35000"/>
                </a:srgb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7" name="文本框 56"/>
          <p:cNvSpPr txBox="1"/>
          <p:nvPr/>
        </p:nvSpPr>
        <p:spPr>
          <a:xfrm>
            <a:off x="1971846" y="3578029"/>
            <a:ext cx="4874667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点击此处添加获奖经历以及简短说明。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 lvl="0"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标题数字等都可以通过点击和重新输入进行更改，顶部“开始”面板中可以对字体、字号、颜色、行距等进行修改。建议正文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10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号字，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1.3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倍字间距。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821232" y="1102181"/>
            <a:ext cx="1102815" cy="1102815"/>
          </a:xfrm>
          <a:prstGeom prst="ellipse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Freeform 234"/>
          <p:cNvSpPr>
            <a:spLocks noEditPoints="1"/>
          </p:cNvSpPr>
          <p:nvPr/>
        </p:nvSpPr>
        <p:spPr bwMode="auto">
          <a:xfrm>
            <a:off x="1089907" y="1230089"/>
            <a:ext cx="584191" cy="858031"/>
          </a:xfrm>
          <a:custGeom>
            <a:avLst/>
            <a:gdLst/>
            <a:ahLst/>
            <a:cxnLst>
              <a:cxn ang="0">
                <a:pos x="90" y="470"/>
              </a:cxn>
              <a:cxn ang="0">
                <a:pos x="0" y="436"/>
              </a:cxn>
              <a:cxn ang="0">
                <a:pos x="64" y="270"/>
              </a:cxn>
              <a:cxn ang="0">
                <a:pos x="106" y="292"/>
              </a:cxn>
              <a:cxn ang="0">
                <a:pos x="154" y="302"/>
              </a:cxn>
              <a:cxn ang="0">
                <a:pos x="256" y="270"/>
              </a:cxn>
              <a:cxn ang="0">
                <a:pos x="258" y="408"/>
              </a:cxn>
              <a:cxn ang="0">
                <a:pos x="166" y="302"/>
              </a:cxn>
              <a:cxn ang="0">
                <a:pos x="192" y="300"/>
              </a:cxn>
              <a:cxn ang="0">
                <a:pos x="236" y="282"/>
              </a:cxn>
              <a:cxn ang="0">
                <a:pos x="256" y="270"/>
              </a:cxn>
              <a:cxn ang="0">
                <a:pos x="160" y="286"/>
              </a:cxn>
              <a:cxn ang="0">
                <a:pos x="188" y="284"/>
              </a:cxn>
              <a:cxn ang="0">
                <a:pos x="216" y="274"/>
              </a:cxn>
              <a:cxn ang="0">
                <a:pos x="240" y="262"/>
              </a:cxn>
              <a:cxn ang="0">
                <a:pos x="262" y="244"/>
              </a:cxn>
              <a:cxn ang="0">
                <a:pos x="278" y="222"/>
              </a:cxn>
              <a:cxn ang="0">
                <a:pos x="292" y="198"/>
              </a:cxn>
              <a:cxn ang="0">
                <a:pos x="300" y="172"/>
              </a:cxn>
              <a:cxn ang="0">
                <a:pos x="304" y="142"/>
              </a:cxn>
              <a:cxn ang="0">
                <a:pos x="302" y="128"/>
              </a:cxn>
              <a:cxn ang="0">
                <a:pos x="296" y="100"/>
              </a:cxn>
              <a:cxn ang="0">
                <a:pos x="286" y="74"/>
              </a:cxn>
              <a:cxn ang="0">
                <a:pos x="270" y="52"/>
              </a:cxn>
              <a:cxn ang="0">
                <a:pos x="252" y="32"/>
              </a:cxn>
              <a:cxn ang="0">
                <a:pos x="228" y="16"/>
              </a:cxn>
              <a:cxn ang="0">
                <a:pos x="202" y="6"/>
              </a:cxn>
              <a:cxn ang="0">
                <a:pos x="174" y="0"/>
              </a:cxn>
              <a:cxn ang="0">
                <a:pos x="160" y="0"/>
              </a:cxn>
              <a:cxn ang="0">
                <a:pos x="130" y="2"/>
              </a:cxn>
              <a:cxn ang="0">
                <a:pos x="104" y="10"/>
              </a:cxn>
              <a:cxn ang="0">
                <a:pos x="80" y="24"/>
              </a:cxn>
              <a:cxn ang="0">
                <a:pos x="58" y="42"/>
              </a:cxn>
              <a:cxn ang="0">
                <a:pos x="40" y="62"/>
              </a:cxn>
              <a:cxn ang="0">
                <a:pos x="28" y="86"/>
              </a:cxn>
              <a:cxn ang="0">
                <a:pos x="20" y="114"/>
              </a:cxn>
              <a:cxn ang="0">
                <a:pos x="16" y="142"/>
              </a:cxn>
              <a:cxn ang="0">
                <a:pos x="18" y="158"/>
              </a:cxn>
              <a:cxn ang="0">
                <a:pos x="22" y="186"/>
              </a:cxn>
              <a:cxn ang="0">
                <a:pos x="34" y="212"/>
              </a:cxn>
              <a:cxn ang="0">
                <a:pos x="50" y="234"/>
              </a:cxn>
              <a:cxn ang="0">
                <a:pos x="68" y="254"/>
              </a:cxn>
              <a:cxn ang="0">
                <a:pos x="92" y="268"/>
              </a:cxn>
              <a:cxn ang="0">
                <a:pos x="118" y="280"/>
              </a:cxn>
              <a:cxn ang="0">
                <a:pos x="146" y="286"/>
              </a:cxn>
              <a:cxn ang="0">
                <a:pos x="160" y="286"/>
              </a:cxn>
              <a:cxn ang="0">
                <a:pos x="104" y="222"/>
              </a:cxn>
              <a:cxn ang="0">
                <a:pos x="80" y="126"/>
              </a:cxn>
              <a:cxn ang="0">
                <a:pos x="160" y="64"/>
              </a:cxn>
              <a:cxn ang="0">
                <a:pos x="240" y="126"/>
              </a:cxn>
              <a:cxn ang="0">
                <a:pos x="216" y="222"/>
              </a:cxn>
            </a:cxnLst>
            <a:rect l="0" t="0" r="r" b="b"/>
            <a:pathLst>
              <a:path w="320" h="470">
                <a:moveTo>
                  <a:pt x="154" y="302"/>
                </a:moveTo>
                <a:lnTo>
                  <a:pt x="90" y="470"/>
                </a:lnTo>
                <a:lnTo>
                  <a:pt x="62" y="408"/>
                </a:lnTo>
                <a:lnTo>
                  <a:pt x="0" y="436"/>
                </a:lnTo>
                <a:lnTo>
                  <a:pt x="64" y="270"/>
                </a:lnTo>
                <a:lnTo>
                  <a:pt x="64" y="270"/>
                </a:lnTo>
                <a:lnTo>
                  <a:pt x="84" y="282"/>
                </a:lnTo>
                <a:lnTo>
                  <a:pt x="106" y="292"/>
                </a:lnTo>
                <a:lnTo>
                  <a:pt x="128" y="300"/>
                </a:lnTo>
                <a:lnTo>
                  <a:pt x="154" y="302"/>
                </a:lnTo>
                <a:lnTo>
                  <a:pt x="154" y="302"/>
                </a:lnTo>
                <a:close/>
                <a:moveTo>
                  <a:pt x="256" y="270"/>
                </a:moveTo>
                <a:lnTo>
                  <a:pt x="320" y="436"/>
                </a:lnTo>
                <a:lnTo>
                  <a:pt x="258" y="408"/>
                </a:lnTo>
                <a:lnTo>
                  <a:pt x="230" y="470"/>
                </a:lnTo>
                <a:lnTo>
                  <a:pt x="166" y="302"/>
                </a:lnTo>
                <a:lnTo>
                  <a:pt x="166" y="302"/>
                </a:lnTo>
                <a:lnTo>
                  <a:pt x="192" y="300"/>
                </a:lnTo>
                <a:lnTo>
                  <a:pt x="214" y="292"/>
                </a:lnTo>
                <a:lnTo>
                  <a:pt x="236" y="282"/>
                </a:lnTo>
                <a:lnTo>
                  <a:pt x="256" y="270"/>
                </a:lnTo>
                <a:lnTo>
                  <a:pt x="256" y="270"/>
                </a:lnTo>
                <a:close/>
                <a:moveTo>
                  <a:pt x="160" y="286"/>
                </a:moveTo>
                <a:lnTo>
                  <a:pt x="160" y="286"/>
                </a:lnTo>
                <a:lnTo>
                  <a:pt x="174" y="286"/>
                </a:lnTo>
                <a:lnTo>
                  <a:pt x="188" y="284"/>
                </a:lnTo>
                <a:lnTo>
                  <a:pt x="202" y="280"/>
                </a:lnTo>
                <a:lnTo>
                  <a:pt x="216" y="274"/>
                </a:lnTo>
                <a:lnTo>
                  <a:pt x="228" y="268"/>
                </a:lnTo>
                <a:lnTo>
                  <a:pt x="240" y="262"/>
                </a:lnTo>
                <a:lnTo>
                  <a:pt x="252" y="254"/>
                </a:lnTo>
                <a:lnTo>
                  <a:pt x="262" y="244"/>
                </a:lnTo>
                <a:lnTo>
                  <a:pt x="270" y="234"/>
                </a:lnTo>
                <a:lnTo>
                  <a:pt x="278" y="222"/>
                </a:lnTo>
                <a:lnTo>
                  <a:pt x="286" y="212"/>
                </a:lnTo>
                <a:lnTo>
                  <a:pt x="292" y="198"/>
                </a:lnTo>
                <a:lnTo>
                  <a:pt x="296" y="186"/>
                </a:lnTo>
                <a:lnTo>
                  <a:pt x="300" y="172"/>
                </a:lnTo>
                <a:lnTo>
                  <a:pt x="302" y="158"/>
                </a:lnTo>
                <a:lnTo>
                  <a:pt x="304" y="142"/>
                </a:lnTo>
                <a:lnTo>
                  <a:pt x="304" y="142"/>
                </a:lnTo>
                <a:lnTo>
                  <a:pt x="302" y="128"/>
                </a:lnTo>
                <a:lnTo>
                  <a:pt x="300" y="114"/>
                </a:lnTo>
                <a:lnTo>
                  <a:pt x="296" y="100"/>
                </a:lnTo>
                <a:lnTo>
                  <a:pt x="292" y="86"/>
                </a:lnTo>
                <a:lnTo>
                  <a:pt x="286" y="74"/>
                </a:lnTo>
                <a:lnTo>
                  <a:pt x="278" y="62"/>
                </a:lnTo>
                <a:lnTo>
                  <a:pt x="270" y="52"/>
                </a:lnTo>
                <a:lnTo>
                  <a:pt x="262" y="42"/>
                </a:lnTo>
                <a:lnTo>
                  <a:pt x="252" y="32"/>
                </a:lnTo>
                <a:lnTo>
                  <a:pt x="240" y="24"/>
                </a:lnTo>
                <a:lnTo>
                  <a:pt x="228" y="16"/>
                </a:lnTo>
                <a:lnTo>
                  <a:pt x="216" y="10"/>
                </a:lnTo>
                <a:lnTo>
                  <a:pt x="202" y="6"/>
                </a:lnTo>
                <a:lnTo>
                  <a:pt x="188" y="2"/>
                </a:lnTo>
                <a:lnTo>
                  <a:pt x="174" y="0"/>
                </a:lnTo>
                <a:lnTo>
                  <a:pt x="160" y="0"/>
                </a:lnTo>
                <a:lnTo>
                  <a:pt x="160" y="0"/>
                </a:lnTo>
                <a:lnTo>
                  <a:pt x="146" y="0"/>
                </a:lnTo>
                <a:lnTo>
                  <a:pt x="130" y="2"/>
                </a:lnTo>
                <a:lnTo>
                  <a:pt x="118" y="6"/>
                </a:lnTo>
                <a:lnTo>
                  <a:pt x="104" y="10"/>
                </a:lnTo>
                <a:lnTo>
                  <a:pt x="92" y="16"/>
                </a:lnTo>
                <a:lnTo>
                  <a:pt x="80" y="24"/>
                </a:lnTo>
                <a:lnTo>
                  <a:pt x="68" y="32"/>
                </a:lnTo>
                <a:lnTo>
                  <a:pt x="58" y="42"/>
                </a:lnTo>
                <a:lnTo>
                  <a:pt x="50" y="52"/>
                </a:lnTo>
                <a:lnTo>
                  <a:pt x="40" y="62"/>
                </a:lnTo>
                <a:lnTo>
                  <a:pt x="34" y="74"/>
                </a:lnTo>
                <a:lnTo>
                  <a:pt x="28" y="86"/>
                </a:lnTo>
                <a:lnTo>
                  <a:pt x="22" y="100"/>
                </a:lnTo>
                <a:lnTo>
                  <a:pt x="20" y="114"/>
                </a:lnTo>
                <a:lnTo>
                  <a:pt x="18" y="128"/>
                </a:lnTo>
                <a:lnTo>
                  <a:pt x="16" y="142"/>
                </a:lnTo>
                <a:lnTo>
                  <a:pt x="16" y="142"/>
                </a:lnTo>
                <a:lnTo>
                  <a:pt x="18" y="158"/>
                </a:lnTo>
                <a:lnTo>
                  <a:pt x="20" y="172"/>
                </a:lnTo>
                <a:lnTo>
                  <a:pt x="22" y="186"/>
                </a:lnTo>
                <a:lnTo>
                  <a:pt x="28" y="198"/>
                </a:lnTo>
                <a:lnTo>
                  <a:pt x="34" y="212"/>
                </a:lnTo>
                <a:lnTo>
                  <a:pt x="40" y="222"/>
                </a:lnTo>
                <a:lnTo>
                  <a:pt x="50" y="234"/>
                </a:lnTo>
                <a:lnTo>
                  <a:pt x="58" y="244"/>
                </a:lnTo>
                <a:lnTo>
                  <a:pt x="68" y="254"/>
                </a:lnTo>
                <a:lnTo>
                  <a:pt x="80" y="262"/>
                </a:lnTo>
                <a:lnTo>
                  <a:pt x="92" y="268"/>
                </a:lnTo>
                <a:lnTo>
                  <a:pt x="104" y="274"/>
                </a:lnTo>
                <a:lnTo>
                  <a:pt x="118" y="280"/>
                </a:lnTo>
                <a:lnTo>
                  <a:pt x="130" y="284"/>
                </a:lnTo>
                <a:lnTo>
                  <a:pt x="146" y="286"/>
                </a:lnTo>
                <a:lnTo>
                  <a:pt x="160" y="286"/>
                </a:lnTo>
                <a:lnTo>
                  <a:pt x="160" y="286"/>
                </a:lnTo>
                <a:close/>
                <a:moveTo>
                  <a:pt x="160" y="186"/>
                </a:moveTo>
                <a:lnTo>
                  <a:pt x="104" y="222"/>
                </a:lnTo>
                <a:lnTo>
                  <a:pt x="128" y="158"/>
                </a:lnTo>
                <a:lnTo>
                  <a:pt x="80" y="126"/>
                </a:lnTo>
                <a:lnTo>
                  <a:pt x="136" y="126"/>
                </a:lnTo>
                <a:lnTo>
                  <a:pt x="160" y="64"/>
                </a:lnTo>
                <a:lnTo>
                  <a:pt x="184" y="126"/>
                </a:lnTo>
                <a:lnTo>
                  <a:pt x="240" y="126"/>
                </a:lnTo>
                <a:lnTo>
                  <a:pt x="192" y="158"/>
                </a:lnTo>
                <a:lnTo>
                  <a:pt x="216" y="222"/>
                </a:lnTo>
                <a:lnTo>
                  <a:pt x="160" y="186"/>
                </a:lnTo>
                <a:close/>
              </a:path>
            </a:pathLst>
          </a:custGeom>
          <a:solidFill>
            <a:srgbClr val="0F0F0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821800" y="3432794"/>
            <a:ext cx="1102815" cy="1102815"/>
          </a:xfrm>
          <a:prstGeom prst="ellipse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0" name="Freeform 234"/>
          <p:cNvSpPr>
            <a:spLocks noEditPoints="1"/>
          </p:cNvSpPr>
          <p:nvPr/>
        </p:nvSpPr>
        <p:spPr bwMode="auto">
          <a:xfrm>
            <a:off x="1090476" y="3560703"/>
            <a:ext cx="584191" cy="858031"/>
          </a:xfrm>
          <a:custGeom>
            <a:avLst/>
            <a:gdLst/>
            <a:ahLst/>
            <a:cxnLst>
              <a:cxn ang="0">
                <a:pos x="90" y="470"/>
              </a:cxn>
              <a:cxn ang="0">
                <a:pos x="0" y="436"/>
              </a:cxn>
              <a:cxn ang="0">
                <a:pos x="64" y="270"/>
              </a:cxn>
              <a:cxn ang="0">
                <a:pos x="106" y="292"/>
              </a:cxn>
              <a:cxn ang="0">
                <a:pos x="154" y="302"/>
              </a:cxn>
              <a:cxn ang="0">
                <a:pos x="256" y="270"/>
              </a:cxn>
              <a:cxn ang="0">
                <a:pos x="258" y="408"/>
              </a:cxn>
              <a:cxn ang="0">
                <a:pos x="166" y="302"/>
              </a:cxn>
              <a:cxn ang="0">
                <a:pos x="192" y="300"/>
              </a:cxn>
              <a:cxn ang="0">
                <a:pos x="236" y="282"/>
              </a:cxn>
              <a:cxn ang="0">
                <a:pos x="256" y="270"/>
              </a:cxn>
              <a:cxn ang="0">
                <a:pos x="160" y="286"/>
              </a:cxn>
              <a:cxn ang="0">
                <a:pos x="188" y="284"/>
              </a:cxn>
              <a:cxn ang="0">
                <a:pos x="216" y="274"/>
              </a:cxn>
              <a:cxn ang="0">
                <a:pos x="240" y="262"/>
              </a:cxn>
              <a:cxn ang="0">
                <a:pos x="262" y="244"/>
              </a:cxn>
              <a:cxn ang="0">
                <a:pos x="278" y="222"/>
              </a:cxn>
              <a:cxn ang="0">
                <a:pos x="292" y="198"/>
              </a:cxn>
              <a:cxn ang="0">
                <a:pos x="300" y="172"/>
              </a:cxn>
              <a:cxn ang="0">
                <a:pos x="304" y="142"/>
              </a:cxn>
              <a:cxn ang="0">
                <a:pos x="302" y="128"/>
              </a:cxn>
              <a:cxn ang="0">
                <a:pos x="296" y="100"/>
              </a:cxn>
              <a:cxn ang="0">
                <a:pos x="286" y="74"/>
              </a:cxn>
              <a:cxn ang="0">
                <a:pos x="270" y="52"/>
              </a:cxn>
              <a:cxn ang="0">
                <a:pos x="252" y="32"/>
              </a:cxn>
              <a:cxn ang="0">
                <a:pos x="228" y="16"/>
              </a:cxn>
              <a:cxn ang="0">
                <a:pos x="202" y="6"/>
              </a:cxn>
              <a:cxn ang="0">
                <a:pos x="174" y="0"/>
              </a:cxn>
              <a:cxn ang="0">
                <a:pos x="160" y="0"/>
              </a:cxn>
              <a:cxn ang="0">
                <a:pos x="130" y="2"/>
              </a:cxn>
              <a:cxn ang="0">
                <a:pos x="104" y="10"/>
              </a:cxn>
              <a:cxn ang="0">
                <a:pos x="80" y="24"/>
              </a:cxn>
              <a:cxn ang="0">
                <a:pos x="58" y="42"/>
              </a:cxn>
              <a:cxn ang="0">
                <a:pos x="40" y="62"/>
              </a:cxn>
              <a:cxn ang="0">
                <a:pos x="28" y="86"/>
              </a:cxn>
              <a:cxn ang="0">
                <a:pos x="20" y="114"/>
              </a:cxn>
              <a:cxn ang="0">
                <a:pos x="16" y="142"/>
              </a:cxn>
              <a:cxn ang="0">
                <a:pos x="18" y="158"/>
              </a:cxn>
              <a:cxn ang="0">
                <a:pos x="22" y="186"/>
              </a:cxn>
              <a:cxn ang="0">
                <a:pos x="34" y="212"/>
              </a:cxn>
              <a:cxn ang="0">
                <a:pos x="50" y="234"/>
              </a:cxn>
              <a:cxn ang="0">
                <a:pos x="68" y="254"/>
              </a:cxn>
              <a:cxn ang="0">
                <a:pos x="92" y="268"/>
              </a:cxn>
              <a:cxn ang="0">
                <a:pos x="118" y="280"/>
              </a:cxn>
              <a:cxn ang="0">
                <a:pos x="146" y="286"/>
              </a:cxn>
              <a:cxn ang="0">
                <a:pos x="160" y="286"/>
              </a:cxn>
              <a:cxn ang="0">
                <a:pos x="104" y="222"/>
              </a:cxn>
              <a:cxn ang="0">
                <a:pos x="80" y="126"/>
              </a:cxn>
              <a:cxn ang="0">
                <a:pos x="160" y="64"/>
              </a:cxn>
              <a:cxn ang="0">
                <a:pos x="240" y="126"/>
              </a:cxn>
              <a:cxn ang="0">
                <a:pos x="216" y="222"/>
              </a:cxn>
            </a:cxnLst>
            <a:rect l="0" t="0" r="r" b="b"/>
            <a:pathLst>
              <a:path w="320" h="470">
                <a:moveTo>
                  <a:pt x="154" y="302"/>
                </a:moveTo>
                <a:lnTo>
                  <a:pt x="90" y="470"/>
                </a:lnTo>
                <a:lnTo>
                  <a:pt x="62" y="408"/>
                </a:lnTo>
                <a:lnTo>
                  <a:pt x="0" y="436"/>
                </a:lnTo>
                <a:lnTo>
                  <a:pt x="64" y="270"/>
                </a:lnTo>
                <a:lnTo>
                  <a:pt x="64" y="270"/>
                </a:lnTo>
                <a:lnTo>
                  <a:pt x="84" y="282"/>
                </a:lnTo>
                <a:lnTo>
                  <a:pt x="106" y="292"/>
                </a:lnTo>
                <a:lnTo>
                  <a:pt x="128" y="300"/>
                </a:lnTo>
                <a:lnTo>
                  <a:pt x="154" y="302"/>
                </a:lnTo>
                <a:lnTo>
                  <a:pt x="154" y="302"/>
                </a:lnTo>
                <a:close/>
                <a:moveTo>
                  <a:pt x="256" y="270"/>
                </a:moveTo>
                <a:lnTo>
                  <a:pt x="320" y="436"/>
                </a:lnTo>
                <a:lnTo>
                  <a:pt x="258" y="408"/>
                </a:lnTo>
                <a:lnTo>
                  <a:pt x="230" y="470"/>
                </a:lnTo>
                <a:lnTo>
                  <a:pt x="166" y="302"/>
                </a:lnTo>
                <a:lnTo>
                  <a:pt x="166" y="302"/>
                </a:lnTo>
                <a:lnTo>
                  <a:pt x="192" y="300"/>
                </a:lnTo>
                <a:lnTo>
                  <a:pt x="214" y="292"/>
                </a:lnTo>
                <a:lnTo>
                  <a:pt x="236" y="282"/>
                </a:lnTo>
                <a:lnTo>
                  <a:pt x="256" y="270"/>
                </a:lnTo>
                <a:lnTo>
                  <a:pt x="256" y="270"/>
                </a:lnTo>
                <a:close/>
                <a:moveTo>
                  <a:pt x="160" y="286"/>
                </a:moveTo>
                <a:lnTo>
                  <a:pt x="160" y="286"/>
                </a:lnTo>
                <a:lnTo>
                  <a:pt x="174" y="286"/>
                </a:lnTo>
                <a:lnTo>
                  <a:pt x="188" y="284"/>
                </a:lnTo>
                <a:lnTo>
                  <a:pt x="202" y="280"/>
                </a:lnTo>
                <a:lnTo>
                  <a:pt x="216" y="274"/>
                </a:lnTo>
                <a:lnTo>
                  <a:pt x="228" y="268"/>
                </a:lnTo>
                <a:lnTo>
                  <a:pt x="240" y="262"/>
                </a:lnTo>
                <a:lnTo>
                  <a:pt x="252" y="254"/>
                </a:lnTo>
                <a:lnTo>
                  <a:pt x="262" y="244"/>
                </a:lnTo>
                <a:lnTo>
                  <a:pt x="270" y="234"/>
                </a:lnTo>
                <a:lnTo>
                  <a:pt x="278" y="222"/>
                </a:lnTo>
                <a:lnTo>
                  <a:pt x="286" y="212"/>
                </a:lnTo>
                <a:lnTo>
                  <a:pt x="292" y="198"/>
                </a:lnTo>
                <a:lnTo>
                  <a:pt x="296" y="186"/>
                </a:lnTo>
                <a:lnTo>
                  <a:pt x="300" y="172"/>
                </a:lnTo>
                <a:lnTo>
                  <a:pt x="302" y="158"/>
                </a:lnTo>
                <a:lnTo>
                  <a:pt x="304" y="142"/>
                </a:lnTo>
                <a:lnTo>
                  <a:pt x="304" y="142"/>
                </a:lnTo>
                <a:lnTo>
                  <a:pt x="302" y="128"/>
                </a:lnTo>
                <a:lnTo>
                  <a:pt x="300" y="114"/>
                </a:lnTo>
                <a:lnTo>
                  <a:pt x="296" y="100"/>
                </a:lnTo>
                <a:lnTo>
                  <a:pt x="292" y="86"/>
                </a:lnTo>
                <a:lnTo>
                  <a:pt x="286" y="74"/>
                </a:lnTo>
                <a:lnTo>
                  <a:pt x="278" y="62"/>
                </a:lnTo>
                <a:lnTo>
                  <a:pt x="270" y="52"/>
                </a:lnTo>
                <a:lnTo>
                  <a:pt x="262" y="42"/>
                </a:lnTo>
                <a:lnTo>
                  <a:pt x="252" y="32"/>
                </a:lnTo>
                <a:lnTo>
                  <a:pt x="240" y="24"/>
                </a:lnTo>
                <a:lnTo>
                  <a:pt x="228" y="16"/>
                </a:lnTo>
                <a:lnTo>
                  <a:pt x="216" y="10"/>
                </a:lnTo>
                <a:lnTo>
                  <a:pt x="202" y="6"/>
                </a:lnTo>
                <a:lnTo>
                  <a:pt x="188" y="2"/>
                </a:lnTo>
                <a:lnTo>
                  <a:pt x="174" y="0"/>
                </a:lnTo>
                <a:lnTo>
                  <a:pt x="160" y="0"/>
                </a:lnTo>
                <a:lnTo>
                  <a:pt x="160" y="0"/>
                </a:lnTo>
                <a:lnTo>
                  <a:pt x="146" y="0"/>
                </a:lnTo>
                <a:lnTo>
                  <a:pt x="130" y="2"/>
                </a:lnTo>
                <a:lnTo>
                  <a:pt x="118" y="6"/>
                </a:lnTo>
                <a:lnTo>
                  <a:pt x="104" y="10"/>
                </a:lnTo>
                <a:lnTo>
                  <a:pt x="92" y="16"/>
                </a:lnTo>
                <a:lnTo>
                  <a:pt x="80" y="24"/>
                </a:lnTo>
                <a:lnTo>
                  <a:pt x="68" y="32"/>
                </a:lnTo>
                <a:lnTo>
                  <a:pt x="58" y="42"/>
                </a:lnTo>
                <a:lnTo>
                  <a:pt x="50" y="52"/>
                </a:lnTo>
                <a:lnTo>
                  <a:pt x="40" y="62"/>
                </a:lnTo>
                <a:lnTo>
                  <a:pt x="34" y="74"/>
                </a:lnTo>
                <a:lnTo>
                  <a:pt x="28" y="86"/>
                </a:lnTo>
                <a:lnTo>
                  <a:pt x="22" y="100"/>
                </a:lnTo>
                <a:lnTo>
                  <a:pt x="20" y="114"/>
                </a:lnTo>
                <a:lnTo>
                  <a:pt x="18" y="128"/>
                </a:lnTo>
                <a:lnTo>
                  <a:pt x="16" y="142"/>
                </a:lnTo>
                <a:lnTo>
                  <a:pt x="16" y="142"/>
                </a:lnTo>
                <a:lnTo>
                  <a:pt x="18" y="158"/>
                </a:lnTo>
                <a:lnTo>
                  <a:pt x="20" y="172"/>
                </a:lnTo>
                <a:lnTo>
                  <a:pt x="22" y="186"/>
                </a:lnTo>
                <a:lnTo>
                  <a:pt x="28" y="198"/>
                </a:lnTo>
                <a:lnTo>
                  <a:pt x="34" y="212"/>
                </a:lnTo>
                <a:lnTo>
                  <a:pt x="40" y="222"/>
                </a:lnTo>
                <a:lnTo>
                  <a:pt x="50" y="234"/>
                </a:lnTo>
                <a:lnTo>
                  <a:pt x="58" y="244"/>
                </a:lnTo>
                <a:lnTo>
                  <a:pt x="68" y="254"/>
                </a:lnTo>
                <a:lnTo>
                  <a:pt x="80" y="262"/>
                </a:lnTo>
                <a:lnTo>
                  <a:pt x="92" y="268"/>
                </a:lnTo>
                <a:lnTo>
                  <a:pt x="104" y="274"/>
                </a:lnTo>
                <a:lnTo>
                  <a:pt x="118" y="280"/>
                </a:lnTo>
                <a:lnTo>
                  <a:pt x="130" y="284"/>
                </a:lnTo>
                <a:lnTo>
                  <a:pt x="146" y="286"/>
                </a:lnTo>
                <a:lnTo>
                  <a:pt x="160" y="286"/>
                </a:lnTo>
                <a:lnTo>
                  <a:pt x="160" y="286"/>
                </a:lnTo>
                <a:close/>
                <a:moveTo>
                  <a:pt x="160" y="186"/>
                </a:moveTo>
                <a:lnTo>
                  <a:pt x="104" y="222"/>
                </a:lnTo>
                <a:lnTo>
                  <a:pt x="128" y="158"/>
                </a:lnTo>
                <a:lnTo>
                  <a:pt x="80" y="126"/>
                </a:lnTo>
                <a:lnTo>
                  <a:pt x="136" y="126"/>
                </a:lnTo>
                <a:lnTo>
                  <a:pt x="160" y="64"/>
                </a:lnTo>
                <a:lnTo>
                  <a:pt x="184" y="126"/>
                </a:lnTo>
                <a:lnTo>
                  <a:pt x="240" y="126"/>
                </a:lnTo>
                <a:lnTo>
                  <a:pt x="192" y="158"/>
                </a:lnTo>
                <a:lnTo>
                  <a:pt x="216" y="222"/>
                </a:lnTo>
                <a:lnTo>
                  <a:pt x="160" y="186"/>
                </a:lnTo>
                <a:close/>
              </a:path>
            </a:pathLst>
          </a:custGeom>
          <a:solidFill>
            <a:srgbClr val="11111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3" name="椭圆 62"/>
          <p:cNvSpPr/>
          <p:nvPr/>
        </p:nvSpPr>
        <p:spPr>
          <a:xfrm>
            <a:off x="7228982" y="2267489"/>
            <a:ext cx="1102815" cy="1102815"/>
          </a:xfrm>
          <a:prstGeom prst="ellipse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4" name="Freeform 234"/>
          <p:cNvSpPr>
            <a:spLocks noEditPoints="1"/>
          </p:cNvSpPr>
          <p:nvPr/>
        </p:nvSpPr>
        <p:spPr bwMode="auto">
          <a:xfrm>
            <a:off x="7497657" y="2395397"/>
            <a:ext cx="584191" cy="858031"/>
          </a:xfrm>
          <a:custGeom>
            <a:avLst/>
            <a:gdLst/>
            <a:ahLst/>
            <a:cxnLst>
              <a:cxn ang="0">
                <a:pos x="90" y="470"/>
              </a:cxn>
              <a:cxn ang="0">
                <a:pos x="0" y="436"/>
              </a:cxn>
              <a:cxn ang="0">
                <a:pos x="64" y="270"/>
              </a:cxn>
              <a:cxn ang="0">
                <a:pos x="106" y="292"/>
              </a:cxn>
              <a:cxn ang="0">
                <a:pos x="154" y="302"/>
              </a:cxn>
              <a:cxn ang="0">
                <a:pos x="256" y="270"/>
              </a:cxn>
              <a:cxn ang="0">
                <a:pos x="258" y="408"/>
              </a:cxn>
              <a:cxn ang="0">
                <a:pos x="166" y="302"/>
              </a:cxn>
              <a:cxn ang="0">
                <a:pos x="192" y="300"/>
              </a:cxn>
              <a:cxn ang="0">
                <a:pos x="236" y="282"/>
              </a:cxn>
              <a:cxn ang="0">
                <a:pos x="256" y="270"/>
              </a:cxn>
              <a:cxn ang="0">
                <a:pos x="160" y="286"/>
              </a:cxn>
              <a:cxn ang="0">
                <a:pos x="188" y="284"/>
              </a:cxn>
              <a:cxn ang="0">
                <a:pos x="216" y="274"/>
              </a:cxn>
              <a:cxn ang="0">
                <a:pos x="240" y="262"/>
              </a:cxn>
              <a:cxn ang="0">
                <a:pos x="262" y="244"/>
              </a:cxn>
              <a:cxn ang="0">
                <a:pos x="278" y="222"/>
              </a:cxn>
              <a:cxn ang="0">
                <a:pos x="292" y="198"/>
              </a:cxn>
              <a:cxn ang="0">
                <a:pos x="300" y="172"/>
              </a:cxn>
              <a:cxn ang="0">
                <a:pos x="304" y="142"/>
              </a:cxn>
              <a:cxn ang="0">
                <a:pos x="302" y="128"/>
              </a:cxn>
              <a:cxn ang="0">
                <a:pos x="296" y="100"/>
              </a:cxn>
              <a:cxn ang="0">
                <a:pos x="286" y="74"/>
              </a:cxn>
              <a:cxn ang="0">
                <a:pos x="270" y="52"/>
              </a:cxn>
              <a:cxn ang="0">
                <a:pos x="252" y="32"/>
              </a:cxn>
              <a:cxn ang="0">
                <a:pos x="228" y="16"/>
              </a:cxn>
              <a:cxn ang="0">
                <a:pos x="202" y="6"/>
              </a:cxn>
              <a:cxn ang="0">
                <a:pos x="174" y="0"/>
              </a:cxn>
              <a:cxn ang="0">
                <a:pos x="160" y="0"/>
              </a:cxn>
              <a:cxn ang="0">
                <a:pos x="130" y="2"/>
              </a:cxn>
              <a:cxn ang="0">
                <a:pos x="104" y="10"/>
              </a:cxn>
              <a:cxn ang="0">
                <a:pos x="80" y="24"/>
              </a:cxn>
              <a:cxn ang="0">
                <a:pos x="58" y="42"/>
              </a:cxn>
              <a:cxn ang="0">
                <a:pos x="40" y="62"/>
              </a:cxn>
              <a:cxn ang="0">
                <a:pos x="28" y="86"/>
              </a:cxn>
              <a:cxn ang="0">
                <a:pos x="20" y="114"/>
              </a:cxn>
              <a:cxn ang="0">
                <a:pos x="16" y="142"/>
              </a:cxn>
              <a:cxn ang="0">
                <a:pos x="18" y="158"/>
              </a:cxn>
              <a:cxn ang="0">
                <a:pos x="22" y="186"/>
              </a:cxn>
              <a:cxn ang="0">
                <a:pos x="34" y="212"/>
              </a:cxn>
              <a:cxn ang="0">
                <a:pos x="50" y="234"/>
              </a:cxn>
              <a:cxn ang="0">
                <a:pos x="68" y="254"/>
              </a:cxn>
              <a:cxn ang="0">
                <a:pos x="92" y="268"/>
              </a:cxn>
              <a:cxn ang="0">
                <a:pos x="118" y="280"/>
              </a:cxn>
              <a:cxn ang="0">
                <a:pos x="146" y="286"/>
              </a:cxn>
              <a:cxn ang="0">
                <a:pos x="160" y="286"/>
              </a:cxn>
              <a:cxn ang="0">
                <a:pos x="104" y="222"/>
              </a:cxn>
              <a:cxn ang="0">
                <a:pos x="80" y="126"/>
              </a:cxn>
              <a:cxn ang="0">
                <a:pos x="160" y="64"/>
              </a:cxn>
              <a:cxn ang="0">
                <a:pos x="240" y="126"/>
              </a:cxn>
              <a:cxn ang="0">
                <a:pos x="216" y="222"/>
              </a:cxn>
            </a:cxnLst>
            <a:rect l="0" t="0" r="r" b="b"/>
            <a:pathLst>
              <a:path w="320" h="470">
                <a:moveTo>
                  <a:pt x="154" y="302"/>
                </a:moveTo>
                <a:lnTo>
                  <a:pt x="90" y="470"/>
                </a:lnTo>
                <a:lnTo>
                  <a:pt x="62" y="408"/>
                </a:lnTo>
                <a:lnTo>
                  <a:pt x="0" y="436"/>
                </a:lnTo>
                <a:lnTo>
                  <a:pt x="64" y="270"/>
                </a:lnTo>
                <a:lnTo>
                  <a:pt x="64" y="270"/>
                </a:lnTo>
                <a:lnTo>
                  <a:pt x="84" y="282"/>
                </a:lnTo>
                <a:lnTo>
                  <a:pt x="106" y="292"/>
                </a:lnTo>
                <a:lnTo>
                  <a:pt x="128" y="300"/>
                </a:lnTo>
                <a:lnTo>
                  <a:pt x="154" y="302"/>
                </a:lnTo>
                <a:lnTo>
                  <a:pt x="154" y="302"/>
                </a:lnTo>
                <a:close/>
                <a:moveTo>
                  <a:pt x="256" y="270"/>
                </a:moveTo>
                <a:lnTo>
                  <a:pt x="320" y="436"/>
                </a:lnTo>
                <a:lnTo>
                  <a:pt x="258" y="408"/>
                </a:lnTo>
                <a:lnTo>
                  <a:pt x="230" y="470"/>
                </a:lnTo>
                <a:lnTo>
                  <a:pt x="166" y="302"/>
                </a:lnTo>
                <a:lnTo>
                  <a:pt x="166" y="302"/>
                </a:lnTo>
                <a:lnTo>
                  <a:pt x="192" y="300"/>
                </a:lnTo>
                <a:lnTo>
                  <a:pt x="214" y="292"/>
                </a:lnTo>
                <a:lnTo>
                  <a:pt x="236" y="282"/>
                </a:lnTo>
                <a:lnTo>
                  <a:pt x="256" y="270"/>
                </a:lnTo>
                <a:lnTo>
                  <a:pt x="256" y="270"/>
                </a:lnTo>
                <a:close/>
                <a:moveTo>
                  <a:pt x="160" y="286"/>
                </a:moveTo>
                <a:lnTo>
                  <a:pt x="160" y="286"/>
                </a:lnTo>
                <a:lnTo>
                  <a:pt x="174" y="286"/>
                </a:lnTo>
                <a:lnTo>
                  <a:pt x="188" y="284"/>
                </a:lnTo>
                <a:lnTo>
                  <a:pt x="202" y="280"/>
                </a:lnTo>
                <a:lnTo>
                  <a:pt x="216" y="274"/>
                </a:lnTo>
                <a:lnTo>
                  <a:pt x="228" y="268"/>
                </a:lnTo>
                <a:lnTo>
                  <a:pt x="240" y="262"/>
                </a:lnTo>
                <a:lnTo>
                  <a:pt x="252" y="254"/>
                </a:lnTo>
                <a:lnTo>
                  <a:pt x="262" y="244"/>
                </a:lnTo>
                <a:lnTo>
                  <a:pt x="270" y="234"/>
                </a:lnTo>
                <a:lnTo>
                  <a:pt x="278" y="222"/>
                </a:lnTo>
                <a:lnTo>
                  <a:pt x="286" y="212"/>
                </a:lnTo>
                <a:lnTo>
                  <a:pt x="292" y="198"/>
                </a:lnTo>
                <a:lnTo>
                  <a:pt x="296" y="186"/>
                </a:lnTo>
                <a:lnTo>
                  <a:pt x="300" y="172"/>
                </a:lnTo>
                <a:lnTo>
                  <a:pt x="302" y="158"/>
                </a:lnTo>
                <a:lnTo>
                  <a:pt x="304" y="142"/>
                </a:lnTo>
                <a:lnTo>
                  <a:pt x="304" y="142"/>
                </a:lnTo>
                <a:lnTo>
                  <a:pt x="302" y="128"/>
                </a:lnTo>
                <a:lnTo>
                  <a:pt x="300" y="114"/>
                </a:lnTo>
                <a:lnTo>
                  <a:pt x="296" y="100"/>
                </a:lnTo>
                <a:lnTo>
                  <a:pt x="292" y="86"/>
                </a:lnTo>
                <a:lnTo>
                  <a:pt x="286" y="74"/>
                </a:lnTo>
                <a:lnTo>
                  <a:pt x="278" y="62"/>
                </a:lnTo>
                <a:lnTo>
                  <a:pt x="270" y="52"/>
                </a:lnTo>
                <a:lnTo>
                  <a:pt x="262" y="42"/>
                </a:lnTo>
                <a:lnTo>
                  <a:pt x="252" y="32"/>
                </a:lnTo>
                <a:lnTo>
                  <a:pt x="240" y="24"/>
                </a:lnTo>
                <a:lnTo>
                  <a:pt x="228" y="16"/>
                </a:lnTo>
                <a:lnTo>
                  <a:pt x="216" y="10"/>
                </a:lnTo>
                <a:lnTo>
                  <a:pt x="202" y="6"/>
                </a:lnTo>
                <a:lnTo>
                  <a:pt x="188" y="2"/>
                </a:lnTo>
                <a:lnTo>
                  <a:pt x="174" y="0"/>
                </a:lnTo>
                <a:lnTo>
                  <a:pt x="160" y="0"/>
                </a:lnTo>
                <a:lnTo>
                  <a:pt x="160" y="0"/>
                </a:lnTo>
                <a:lnTo>
                  <a:pt x="146" y="0"/>
                </a:lnTo>
                <a:lnTo>
                  <a:pt x="130" y="2"/>
                </a:lnTo>
                <a:lnTo>
                  <a:pt x="118" y="6"/>
                </a:lnTo>
                <a:lnTo>
                  <a:pt x="104" y="10"/>
                </a:lnTo>
                <a:lnTo>
                  <a:pt x="92" y="16"/>
                </a:lnTo>
                <a:lnTo>
                  <a:pt x="80" y="24"/>
                </a:lnTo>
                <a:lnTo>
                  <a:pt x="68" y="32"/>
                </a:lnTo>
                <a:lnTo>
                  <a:pt x="58" y="42"/>
                </a:lnTo>
                <a:lnTo>
                  <a:pt x="50" y="52"/>
                </a:lnTo>
                <a:lnTo>
                  <a:pt x="40" y="62"/>
                </a:lnTo>
                <a:lnTo>
                  <a:pt x="34" y="74"/>
                </a:lnTo>
                <a:lnTo>
                  <a:pt x="28" y="86"/>
                </a:lnTo>
                <a:lnTo>
                  <a:pt x="22" y="100"/>
                </a:lnTo>
                <a:lnTo>
                  <a:pt x="20" y="114"/>
                </a:lnTo>
                <a:lnTo>
                  <a:pt x="18" y="128"/>
                </a:lnTo>
                <a:lnTo>
                  <a:pt x="16" y="142"/>
                </a:lnTo>
                <a:lnTo>
                  <a:pt x="16" y="142"/>
                </a:lnTo>
                <a:lnTo>
                  <a:pt x="18" y="158"/>
                </a:lnTo>
                <a:lnTo>
                  <a:pt x="20" y="172"/>
                </a:lnTo>
                <a:lnTo>
                  <a:pt x="22" y="186"/>
                </a:lnTo>
                <a:lnTo>
                  <a:pt x="28" y="198"/>
                </a:lnTo>
                <a:lnTo>
                  <a:pt x="34" y="212"/>
                </a:lnTo>
                <a:lnTo>
                  <a:pt x="40" y="222"/>
                </a:lnTo>
                <a:lnTo>
                  <a:pt x="50" y="234"/>
                </a:lnTo>
                <a:lnTo>
                  <a:pt x="58" y="244"/>
                </a:lnTo>
                <a:lnTo>
                  <a:pt x="68" y="254"/>
                </a:lnTo>
                <a:lnTo>
                  <a:pt x="80" y="262"/>
                </a:lnTo>
                <a:lnTo>
                  <a:pt x="92" y="268"/>
                </a:lnTo>
                <a:lnTo>
                  <a:pt x="104" y="274"/>
                </a:lnTo>
                <a:lnTo>
                  <a:pt x="118" y="280"/>
                </a:lnTo>
                <a:lnTo>
                  <a:pt x="130" y="284"/>
                </a:lnTo>
                <a:lnTo>
                  <a:pt x="146" y="286"/>
                </a:lnTo>
                <a:lnTo>
                  <a:pt x="160" y="286"/>
                </a:lnTo>
                <a:lnTo>
                  <a:pt x="160" y="286"/>
                </a:lnTo>
                <a:close/>
                <a:moveTo>
                  <a:pt x="160" y="186"/>
                </a:moveTo>
                <a:lnTo>
                  <a:pt x="104" y="222"/>
                </a:lnTo>
                <a:lnTo>
                  <a:pt x="128" y="158"/>
                </a:lnTo>
                <a:lnTo>
                  <a:pt x="80" y="126"/>
                </a:lnTo>
                <a:lnTo>
                  <a:pt x="136" y="126"/>
                </a:lnTo>
                <a:lnTo>
                  <a:pt x="160" y="64"/>
                </a:lnTo>
                <a:lnTo>
                  <a:pt x="184" y="126"/>
                </a:lnTo>
                <a:lnTo>
                  <a:pt x="240" y="126"/>
                </a:lnTo>
                <a:lnTo>
                  <a:pt x="192" y="158"/>
                </a:lnTo>
                <a:lnTo>
                  <a:pt x="216" y="222"/>
                </a:lnTo>
                <a:lnTo>
                  <a:pt x="160" y="186"/>
                </a:lnTo>
                <a:close/>
              </a:path>
            </a:pathLst>
          </a:custGeom>
          <a:solidFill>
            <a:srgbClr val="110F0E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90535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547585" y="1190524"/>
            <a:ext cx="2517272" cy="3271733"/>
          </a:xfrm>
          <a:prstGeom prst="rect">
            <a:avLst/>
          </a:prstGeom>
          <a:solidFill>
            <a:srgbClr val="FFFFFF">
              <a:alpha val="31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547585" y="1190524"/>
            <a:ext cx="2517272" cy="589741"/>
          </a:xfrm>
          <a:prstGeom prst="rect">
            <a:avLst/>
          </a:prstGeom>
          <a:solidFill>
            <a:srgbClr val="FFFFFF">
              <a:alpha val="3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547585" y="1190524"/>
            <a:ext cx="2523006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3200" b="1" dirty="0">
                <a:solidFill>
                  <a:schemeClr val="bg1"/>
                </a:solidFill>
              </a:rPr>
              <a:t>2012</a:t>
            </a:r>
            <a:endParaRPr kumimoji="1"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32049" y="1797903"/>
            <a:ext cx="215407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公司名称 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| 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职位名称</a:t>
            </a:r>
          </a:p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Company | Position</a:t>
            </a:r>
          </a:p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点击此处填写公司简介以及你的职位工作介绍</a:t>
            </a:r>
          </a:p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Introduction of the company and the position</a:t>
            </a:r>
          </a:p>
        </p:txBody>
      </p:sp>
      <p:sp>
        <p:nvSpPr>
          <p:cNvPr id="30" name="矩形 29"/>
          <p:cNvSpPr/>
          <p:nvPr/>
        </p:nvSpPr>
        <p:spPr>
          <a:xfrm>
            <a:off x="3266757" y="1190524"/>
            <a:ext cx="2517272" cy="3271733"/>
          </a:xfrm>
          <a:prstGeom prst="rect">
            <a:avLst/>
          </a:prstGeom>
          <a:solidFill>
            <a:srgbClr val="FFFFFF">
              <a:alpha val="31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3266757" y="1190524"/>
            <a:ext cx="2517272" cy="589741"/>
          </a:xfrm>
          <a:prstGeom prst="rect">
            <a:avLst/>
          </a:prstGeom>
          <a:solidFill>
            <a:srgbClr val="FFFFFF">
              <a:alpha val="3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3266757" y="1190524"/>
            <a:ext cx="2523006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3200" b="1" dirty="0">
                <a:solidFill>
                  <a:schemeClr val="bg1"/>
                </a:solidFill>
              </a:rPr>
              <a:t>2015</a:t>
            </a:r>
            <a:endParaRPr kumimoji="1"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451221" y="1797903"/>
            <a:ext cx="215407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公司名称 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| 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职位名称</a:t>
            </a:r>
          </a:p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Company | Position</a:t>
            </a:r>
          </a:p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点击此处填写公司简介以及你的职位工作介绍</a:t>
            </a:r>
          </a:p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Introduction of the company and the position</a:t>
            </a:r>
          </a:p>
        </p:txBody>
      </p:sp>
      <p:sp>
        <p:nvSpPr>
          <p:cNvPr id="35" name="矩形 34"/>
          <p:cNvSpPr/>
          <p:nvPr/>
        </p:nvSpPr>
        <p:spPr>
          <a:xfrm>
            <a:off x="6081182" y="1190524"/>
            <a:ext cx="2517272" cy="3271733"/>
          </a:xfrm>
          <a:prstGeom prst="rect">
            <a:avLst/>
          </a:prstGeom>
          <a:solidFill>
            <a:srgbClr val="FFFFFF">
              <a:alpha val="31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6081182" y="1190524"/>
            <a:ext cx="2517272" cy="589741"/>
          </a:xfrm>
          <a:prstGeom prst="rect">
            <a:avLst/>
          </a:prstGeom>
          <a:solidFill>
            <a:srgbClr val="FFFFFF">
              <a:alpha val="3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6081182" y="1190524"/>
            <a:ext cx="2523006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3200" b="1" dirty="0">
                <a:solidFill>
                  <a:schemeClr val="bg1"/>
                </a:solidFill>
              </a:rPr>
              <a:t>2016</a:t>
            </a:r>
            <a:endParaRPr kumimoji="1"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265646" y="1797903"/>
            <a:ext cx="215407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公司名称 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| 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职位名称</a:t>
            </a:r>
          </a:p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Company | Position</a:t>
            </a:r>
          </a:p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点击此处填写公司简介以及你的职位工作介绍</a:t>
            </a:r>
          </a:p>
          <a:p>
            <a:pPr>
              <a:lnSpc>
                <a:spcPct val="130000"/>
              </a:lnSpc>
            </a:pP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Introduction of the company and the position</a:t>
            </a:r>
          </a:p>
        </p:txBody>
      </p:sp>
      <p:grpSp>
        <p:nvGrpSpPr>
          <p:cNvPr id="47" name="组 46"/>
          <p:cNvGrpSpPr/>
          <p:nvPr/>
        </p:nvGrpSpPr>
        <p:grpSpPr>
          <a:xfrm>
            <a:off x="5256747" y="271812"/>
            <a:ext cx="1138453" cy="409776"/>
            <a:chOff x="5277609" y="332189"/>
            <a:chExt cx="1353343" cy="409776"/>
          </a:xfrm>
        </p:grpSpPr>
        <p:sp>
          <p:nvSpPr>
            <p:cNvPr id="48" name="文本框 47"/>
            <p:cNvSpPr txBox="1"/>
            <p:nvPr/>
          </p:nvSpPr>
          <p:spPr>
            <a:xfrm>
              <a:off x="5277609" y="526521"/>
              <a:ext cx="1353343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WORK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EXPERIENCE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工作经历</a:t>
              </a:r>
            </a:p>
          </p:txBody>
        </p:sp>
      </p:grpSp>
      <p:grpSp>
        <p:nvGrpSpPr>
          <p:cNvPr id="50" name="组 49"/>
          <p:cNvGrpSpPr/>
          <p:nvPr/>
        </p:nvGrpSpPr>
        <p:grpSpPr>
          <a:xfrm>
            <a:off x="209471" y="271812"/>
            <a:ext cx="728086" cy="409776"/>
            <a:chOff x="5277609" y="332189"/>
            <a:chExt cx="865517" cy="409776"/>
          </a:xfrm>
        </p:grpSpPr>
        <p:sp>
          <p:nvSpPr>
            <p:cNvPr id="51" name="文本框 50"/>
            <p:cNvSpPr txBox="1"/>
            <p:nvPr/>
          </p:nvSpPr>
          <p:spPr>
            <a:xfrm>
              <a:off x="5277611" y="526521"/>
              <a:ext cx="865515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ABOUT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ME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5277609" y="332189"/>
              <a:ext cx="585395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关于我</a:t>
              </a:r>
            </a:p>
          </p:txBody>
        </p:sp>
      </p:grpSp>
      <p:grpSp>
        <p:nvGrpSpPr>
          <p:cNvPr id="53" name="组 52"/>
          <p:cNvGrpSpPr/>
          <p:nvPr/>
        </p:nvGrpSpPr>
        <p:grpSpPr>
          <a:xfrm>
            <a:off x="1471294" y="271812"/>
            <a:ext cx="1130439" cy="409776"/>
            <a:chOff x="5277609" y="332189"/>
            <a:chExt cx="1343815" cy="409776"/>
          </a:xfrm>
        </p:grpSpPr>
        <p:sp>
          <p:nvSpPr>
            <p:cNvPr id="54" name="文本框 53"/>
            <p:cNvSpPr txBox="1"/>
            <p:nvPr/>
          </p:nvSpPr>
          <p:spPr>
            <a:xfrm>
              <a:off x="5277610" y="526521"/>
              <a:ext cx="1343814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CAREER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OBJECTIVE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5277609" y="332189"/>
              <a:ext cx="707351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求职目标</a:t>
              </a:r>
            </a:p>
          </p:txBody>
        </p:sp>
      </p:grpSp>
      <p:grpSp>
        <p:nvGrpSpPr>
          <p:cNvPr id="56" name="组 55"/>
          <p:cNvGrpSpPr/>
          <p:nvPr/>
        </p:nvGrpSpPr>
        <p:grpSpPr>
          <a:xfrm>
            <a:off x="2733111" y="271812"/>
            <a:ext cx="793807" cy="409776"/>
            <a:chOff x="5277608" y="332189"/>
            <a:chExt cx="943643" cy="409776"/>
          </a:xfrm>
        </p:grpSpPr>
        <p:sp>
          <p:nvSpPr>
            <p:cNvPr id="57" name="文本框 56"/>
            <p:cNvSpPr txBox="1"/>
            <p:nvPr/>
          </p:nvSpPr>
          <p:spPr>
            <a:xfrm>
              <a:off x="5277608" y="526521"/>
              <a:ext cx="943643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EDUCATION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教育背景</a:t>
              </a:r>
            </a:p>
          </p:txBody>
        </p:sp>
      </p:grpSp>
      <p:grpSp>
        <p:nvGrpSpPr>
          <p:cNvPr id="59" name="组 58"/>
          <p:cNvGrpSpPr/>
          <p:nvPr/>
        </p:nvGrpSpPr>
        <p:grpSpPr>
          <a:xfrm>
            <a:off x="7780386" y="271812"/>
            <a:ext cx="564579" cy="409776"/>
            <a:chOff x="5277609" y="332189"/>
            <a:chExt cx="671147" cy="409776"/>
          </a:xfrm>
        </p:grpSpPr>
        <p:sp>
          <p:nvSpPr>
            <p:cNvPr id="60" name="文本框 59"/>
            <p:cNvSpPr txBox="1"/>
            <p:nvPr/>
          </p:nvSpPr>
          <p:spPr>
            <a:xfrm>
              <a:off x="5277610" y="526521"/>
              <a:ext cx="671146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WORKS</a:t>
              </a: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5277609" y="332189"/>
              <a:ext cx="463437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作品</a:t>
              </a:r>
            </a:p>
          </p:txBody>
        </p:sp>
      </p:grpSp>
      <p:grpSp>
        <p:nvGrpSpPr>
          <p:cNvPr id="62" name="组 61"/>
          <p:cNvGrpSpPr/>
          <p:nvPr/>
        </p:nvGrpSpPr>
        <p:grpSpPr>
          <a:xfrm>
            <a:off x="6518556" y="271812"/>
            <a:ext cx="445956" cy="409776"/>
            <a:chOff x="5277604" y="332189"/>
            <a:chExt cx="530133" cy="409776"/>
          </a:xfrm>
        </p:grpSpPr>
        <p:sp>
          <p:nvSpPr>
            <p:cNvPr id="63" name="文本框 62"/>
            <p:cNvSpPr txBox="1"/>
            <p:nvPr/>
          </p:nvSpPr>
          <p:spPr>
            <a:xfrm>
              <a:off x="5277604" y="526521"/>
              <a:ext cx="530133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SKILL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5277609" y="332189"/>
              <a:ext cx="463437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技能</a:t>
              </a:r>
            </a:p>
          </p:txBody>
        </p:sp>
      </p:grpSp>
      <p:grpSp>
        <p:nvGrpSpPr>
          <p:cNvPr id="65" name="组 64"/>
          <p:cNvGrpSpPr/>
          <p:nvPr/>
        </p:nvGrpSpPr>
        <p:grpSpPr>
          <a:xfrm>
            <a:off x="3994926" y="271812"/>
            <a:ext cx="638319" cy="409776"/>
            <a:chOff x="5277609" y="332189"/>
            <a:chExt cx="758806" cy="409776"/>
          </a:xfrm>
        </p:grpSpPr>
        <p:sp>
          <p:nvSpPr>
            <p:cNvPr id="66" name="文本框 65"/>
            <p:cNvSpPr txBox="1"/>
            <p:nvPr/>
          </p:nvSpPr>
          <p:spPr>
            <a:xfrm>
              <a:off x="5277613" y="526521"/>
              <a:ext cx="75880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AWARDS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获奖经历</a:t>
              </a:r>
            </a:p>
          </p:txBody>
        </p:sp>
      </p:grpSp>
      <p:sp>
        <p:nvSpPr>
          <p:cNvPr id="69" name="矩形 68"/>
          <p:cNvSpPr/>
          <p:nvPr/>
        </p:nvSpPr>
        <p:spPr>
          <a:xfrm>
            <a:off x="5264809" y="237200"/>
            <a:ext cx="1146085" cy="509777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800"/>
          </a:p>
        </p:txBody>
      </p:sp>
    </p:spTree>
    <p:extLst>
      <p:ext uri="{BB962C8B-B14F-4D97-AF65-F5344CB8AC3E}">
        <p14:creationId xmlns:p14="http://schemas.microsoft.com/office/powerpoint/2010/main" val="1144583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组 202"/>
          <p:cNvGrpSpPr/>
          <p:nvPr/>
        </p:nvGrpSpPr>
        <p:grpSpPr>
          <a:xfrm>
            <a:off x="702067" y="1097606"/>
            <a:ext cx="2326037" cy="276999"/>
            <a:chOff x="500760" y="1097605"/>
            <a:chExt cx="2326037" cy="276999"/>
          </a:xfrm>
        </p:grpSpPr>
        <p:sp>
          <p:nvSpPr>
            <p:cNvPr id="201" name="五边形 200"/>
            <p:cNvSpPr/>
            <p:nvPr/>
          </p:nvSpPr>
          <p:spPr>
            <a:xfrm>
              <a:off x="520006" y="1097605"/>
              <a:ext cx="2306791" cy="276999"/>
            </a:xfrm>
            <a:prstGeom prst="homePlate">
              <a:avLst>
                <a:gd name="adj" fmla="val 53184"/>
              </a:avLst>
            </a:prstGeom>
            <a:solidFill>
              <a:srgbClr val="FFFFFF">
                <a:alpha val="3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500760" y="1097605"/>
              <a:ext cx="22342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</a:rPr>
                <a:t>语言能力 </a:t>
              </a:r>
              <a:r>
                <a:rPr kumimoji="1" lang="en-US" altLang="zh-CN" sz="1200" dirty="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</a:rPr>
                <a:t>|</a:t>
              </a:r>
              <a:r>
                <a:rPr kumimoji="1" lang="zh-CN" altLang="en-US" sz="1200" dirty="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1200" dirty="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</a:rPr>
                <a:t>LANGUAGE</a:t>
              </a:r>
              <a:r>
                <a:rPr kumimoji="1" lang="zh-CN" altLang="en-US" sz="1200" dirty="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1200" dirty="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</a:rPr>
                <a:t>SHILL</a:t>
              </a:r>
            </a:p>
          </p:txBody>
        </p:sp>
      </p:grpSp>
      <p:grpSp>
        <p:nvGrpSpPr>
          <p:cNvPr id="205" name="组 204"/>
          <p:cNvGrpSpPr/>
          <p:nvPr/>
        </p:nvGrpSpPr>
        <p:grpSpPr>
          <a:xfrm>
            <a:off x="702067" y="1550906"/>
            <a:ext cx="7739871" cy="655782"/>
            <a:chOff x="615531" y="1550906"/>
            <a:chExt cx="7739871" cy="655782"/>
          </a:xfrm>
        </p:grpSpPr>
        <p:grpSp>
          <p:nvGrpSpPr>
            <p:cNvPr id="21" name="组 20"/>
            <p:cNvGrpSpPr/>
            <p:nvPr/>
          </p:nvGrpSpPr>
          <p:grpSpPr>
            <a:xfrm>
              <a:off x="615531" y="1555906"/>
              <a:ext cx="2077280" cy="509777"/>
              <a:chOff x="5441860" y="1633034"/>
              <a:chExt cx="984566" cy="509777"/>
            </a:xfrm>
          </p:grpSpPr>
          <p:sp>
            <p:nvSpPr>
              <p:cNvPr id="22" name="文本框 21"/>
              <p:cNvSpPr txBox="1"/>
              <p:nvPr/>
            </p:nvSpPr>
            <p:spPr>
              <a:xfrm>
                <a:off x="5761599" y="1861978"/>
                <a:ext cx="345089" cy="246221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000" dirty="0">
                    <a:solidFill>
                      <a:schemeClr val="bg1"/>
                    </a:solidFill>
                    <a:latin typeface="微软雅黑"/>
                    <a:ea typeface="微软雅黑"/>
                    <a:cs typeface="微软雅黑"/>
                  </a:rPr>
                  <a:t>CHINESE</a:t>
                </a:r>
                <a:endParaRPr kumimoji="1" lang="zh-CN" altLang="en-US" sz="10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endParaRPr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5802245" y="1667646"/>
                <a:ext cx="263794" cy="246221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000" dirty="0">
                    <a:solidFill>
                      <a:schemeClr val="bg1"/>
                    </a:solidFill>
                    <a:latin typeface="微软雅黑"/>
                    <a:ea typeface="微软雅黑"/>
                    <a:cs typeface="微软雅黑"/>
                  </a:rPr>
                  <a:t>汉</a:t>
                </a:r>
                <a:r>
                  <a:rPr kumimoji="1" lang="en-US" altLang="zh-CN" sz="1000" dirty="0">
                    <a:solidFill>
                      <a:schemeClr val="bg1"/>
                    </a:solidFill>
                    <a:latin typeface="微软雅黑"/>
                    <a:ea typeface="微软雅黑"/>
                    <a:cs typeface="微软雅黑"/>
                  </a:rPr>
                  <a:t> </a:t>
                </a:r>
                <a:r>
                  <a:rPr kumimoji="1" lang="zh-CN" altLang="en-US" sz="1000" dirty="0">
                    <a:solidFill>
                      <a:schemeClr val="bg1"/>
                    </a:solidFill>
                    <a:latin typeface="微软雅黑"/>
                    <a:ea typeface="微软雅黑"/>
                    <a:cs typeface="微软雅黑"/>
                  </a:rPr>
                  <a:t> </a:t>
                </a:r>
                <a:r>
                  <a:rPr kumimoji="1" lang="en-US" altLang="zh-CN" sz="1000" dirty="0">
                    <a:solidFill>
                      <a:schemeClr val="bg1"/>
                    </a:solidFill>
                    <a:latin typeface="微软雅黑"/>
                    <a:ea typeface="微软雅黑"/>
                    <a:cs typeface="微软雅黑"/>
                  </a:rPr>
                  <a:t> </a:t>
                </a:r>
                <a:r>
                  <a:rPr kumimoji="1" lang="zh-CN" altLang="en-US" sz="1000" dirty="0">
                    <a:solidFill>
                      <a:schemeClr val="bg1"/>
                    </a:solidFill>
                    <a:latin typeface="微软雅黑"/>
                    <a:ea typeface="微软雅黑"/>
                    <a:cs typeface="微软雅黑"/>
                  </a:rPr>
                  <a:t>语</a:t>
                </a: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5441860" y="1633034"/>
                <a:ext cx="984566" cy="509777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25" name="组 24"/>
            <p:cNvGrpSpPr/>
            <p:nvPr/>
          </p:nvGrpSpPr>
          <p:grpSpPr>
            <a:xfrm>
              <a:off x="3444220" y="1555906"/>
              <a:ext cx="2077280" cy="509777"/>
              <a:chOff x="5441860" y="1633034"/>
              <a:chExt cx="984566" cy="509777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760841" y="1861978"/>
                <a:ext cx="346609" cy="246221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000" dirty="0">
                    <a:solidFill>
                      <a:schemeClr val="bg1"/>
                    </a:solidFill>
                    <a:latin typeface="微软雅黑"/>
                    <a:ea typeface="微软雅黑"/>
                    <a:cs typeface="微软雅黑"/>
                  </a:rPr>
                  <a:t>ENGLISH</a:t>
                </a:r>
                <a:endParaRPr kumimoji="1" lang="zh-CN" altLang="en-US" sz="10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endParaRPr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5802246" y="1667646"/>
                <a:ext cx="263794" cy="246221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000" dirty="0">
                    <a:solidFill>
                      <a:schemeClr val="bg1"/>
                    </a:solidFill>
                    <a:latin typeface="微软雅黑"/>
                    <a:ea typeface="微软雅黑"/>
                    <a:cs typeface="微软雅黑"/>
                  </a:rPr>
                  <a:t>英</a:t>
                </a:r>
                <a:r>
                  <a:rPr kumimoji="1" lang="en-US" altLang="zh-CN" sz="1000" dirty="0">
                    <a:solidFill>
                      <a:schemeClr val="bg1"/>
                    </a:solidFill>
                    <a:latin typeface="微软雅黑"/>
                    <a:ea typeface="微软雅黑"/>
                    <a:cs typeface="微软雅黑"/>
                  </a:rPr>
                  <a:t>  </a:t>
                </a:r>
                <a:r>
                  <a:rPr kumimoji="1" lang="zh-CN" altLang="en-US" sz="1000" dirty="0">
                    <a:solidFill>
                      <a:schemeClr val="bg1"/>
                    </a:solidFill>
                    <a:latin typeface="微软雅黑"/>
                    <a:ea typeface="微软雅黑"/>
                    <a:cs typeface="微软雅黑"/>
                  </a:rPr>
                  <a:t> 语</a:t>
                </a:r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5441860" y="1633034"/>
                <a:ext cx="984566" cy="509777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29" name="组 28"/>
            <p:cNvGrpSpPr/>
            <p:nvPr/>
          </p:nvGrpSpPr>
          <p:grpSpPr>
            <a:xfrm>
              <a:off x="6272909" y="1550906"/>
              <a:ext cx="2077280" cy="509777"/>
              <a:chOff x="5441860" y="1633034"/>
              <a:chExt cx="984566" cy="509777"/>
            </a:xfrm>
          </p:grpSpPr>
          <p:sp>
            <p:nvSpPr>
              <p:cNvPr id="30" name="文本框 29"/>
              <p:cNvSpPr txBox="1"/>
              <p:nvPr/>
            </p:nvSpPr>
            <p:spPr>
              <a:xfrm>
                <a:off x="5741468" y="1861978"/>
                <a:ext cx="385357" cy="246221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000" dirty="0">
                    <a:solidFill>
                      <a:schemeClr val="bg1"/>
                    </a:solidFill>
                    <a:latin typeface="微软雅黑"/>
                    <a:ea typeface="微软雅黑"/>
                    <a:cs typeface="微软雅黑"/>
                  </a:rPr>
                  <a:t>JAPANESE</a:t>
                </a:r>
                <a:endParaRPr kumimoji="1" lang="zh-CN" altLang="en-US" sz="10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5802243" y="1667646"/>
                <a:ext cx="263794" cy="246221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sz="1000" dirty="0">
                    <a:solidFill>
                      <a:schemeClr val="bg1"/>
                    </a:solidFill>
                    <a:latin typeface="微软雅黑"/>
                    <a:ea typeface="微软雅黑"/>
                    <a:cs typeface="微软雅黑"/>
                  </a:rPr>
                  <a:t>日</a:t>
                </a:r>
                <a:r>
                  <a:rPr kumimoji="1" lang="en-US" altLang="zh-CN" sz="1000" dirty="0">
                    <a:solidFill>
                      <a:schemeClr val="bg1"/>
                    </a:solidFill>
                    <a:latin typeface="微软雅黑"/>
                    <a:ea typeface="微软雅黑"/>
                    <a:cs typeface="微软雅黑"/>
                  </a:rPr>
                  <a:t> </a:t>
                </a:r>
                <a:r>
                  <a:rPr kumimoji="1" lang="zh-CN" altLang="en-US" sz="1000" dirty="0">
                    <a:solidFill>
                      <a:schemeClr val="bg1"/>
                    </a:solidFill>
                    <a:latin typeface="微软雅黑"/>
                    <a:ea typeface="微软雅黑"/>
                    <a:cs typeface="微软雅黑"/>
                  </a:rPr>
                  <a:t> </a:t>
                </a:r>
                <a:r>
                  <a:rPr kumimoji="1" lang="en-US" altLang="zh-CN" sz="1000" dirty="0">
                    <a:solidFill>
                      <a:schemeClr val="bg1"/>
                    </a:solidFill>
                    <a:latin typeface="微软雅黑"/>
                    <a:ea typeface="微软雅黑"/>
                    <a:cs typeface="微软雅黑"/>
                  </a:rPr>
                  <a:t> </a:t>
                </a:r>
                <a:r>
                  <a:rPr kumimoji="1" lang="zh-CN" altLang="en-US" sz="1000" dirty="0">
                    <a:solidFill>
                      <a:schemeClr val="bg1"/>
                    </a:solidFill>
                    <a:latin typeface="微软雅黑"/>
                    <a:ea typeface="微软雅黑"/>
                    <a:cs typeface="微软雅黑"/>
                  </a:rPr>
                  <a:t>语</a:t>
                </a: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5441860" y="1633034"/>
                <a:ext cx="984566" cy="509777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35" name="矩形 34"/>
            <p:cNvSpPr/>
            <p:nvPr/>
          </p:nvSpPr>
          <p:spPr>
            <a:xfrm>
              <a:off x="615531" y="2115986"/>
              <a:ext cx="173113" cy="9070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827105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1038679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>
              <a:off x="1250254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9" name="矩形 38"/>
            <p:cNvSpPr/>
            <p:nvPr/>
          </p:nvSpPr>
          <p:spPr>
            <a:xfrm>
              <a:off x="1461828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>
              <a:off x="1673402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884976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2096550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2308125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2519698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49" name="矩形 48"/>
            <p:cNvSpPr/>
            <p:nvPr/>
          </p:nvSpPr>
          <p:spPr>
            <a:xfrm>
              <a:off x="3444220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3655794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867368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4078943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4290517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4502091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4713665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4925239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5136814" y="2115986"/>
              <a:ext cx="173113" cy="9070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5348387" y="2115986"/>
              <a:ext cx="173113" cy="9070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60" name="矩形 59"/>
            <p:cNvSpPr/>
            <p:nvPr/>
          </p:nvSpPr>
          <p:spPr>
            <a:xfrm>
              <a:off x="6278122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1" name="矩形 60"/>
            <p:cNvSpPr/>
            <p:nvPr/>
          </p:nvSpPr>
          <p:spPr>
            <a:xfrm>
              <a:off x="6489696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2" name="矩形 61"/>
            <p:cNvSpPr/>
            <p:nvPr/>
          </p:nvSpPr>
          <p:spPr>
            <a:xfrm>
              <a:off x="6701270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3" name="矩形 62"/>
            <p:cNvSpPr/>
            <p:nvPr/>
          </p:nvSpPr>
          <p:spPr>
            <a:xfrm>
              <a:off x="6912845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4" name="矩形 63"/>
            <p:cNvSpPr/>
            <p:nvPr/>
          </p:nvSpPr>
          <p:spPr>
            <a:xfrm>
              <a:off x="7124419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5" name="矩形 64"/>
            <p:cNvSpPr/>
            <p:nvPr/>
          </p:nvSpPr>
          <p:spPr>
            <a:xfrm>
              <a:off x="7335993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6" name="矩形 65"/>
            <p:cNvSpPr/>
            <p:nvPr/>
          </p:nvSpPr>
          <p:spPr>
            <a:xfrm>
              <a:off x="7547567" y="2115986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7" name="矩形 66"/>
            <p:cNvSpPr/>
            <p:nvPr/>
          </p:nvSpPr>
          <p:spPr>
            <a:xfrm>
              <a:off x="7759141" y="2115986"/>
              <a:ext cx="173113" cy="9070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8" name="矩形 67"/>
            <p:cNvSpPr/>
            <p:nvPr/>
          </p:nvSpPr>
          <p:spPr>
            <a:xfrm>
              <a:off x="7970716" y="2115986"/>
              <a:ext cx="173113" cy="9070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9" name="矩形 68"/>
            <p:cNvSpPr/>
            <p:nvPr/>
          </p:nvSpPr>
          <p:spPr>
            <a:xfrm>
              <a:off x="8182289" y="2115986"/>
              <a:ext cx="173113" cy="9070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grpSp>
        <p:nvGrpSpPr>
          <p:cNvPr id="204" name="组 203"/>
          <p:cNvGrpSpPr/>
          <p:nvPr/>
        </p:nvGrpSpPr>
        <p:grpSpPr>
          <a:xfrm>
            <a:off x="702067" y="2588600"/>
            <a:ext cx="2306791" cy="276999"/>
            <a:chOff x="520006" y="2588599"/>
            <a:chExt cx="2306791" cy="276999"/>
          </a:xfrm>
        </p:grpSpPr>
        <p:sp>
          <p:nvSpPr>
            <p:cNvPr id="202" name="五边形 201"/>
            <p:cNvSpPr/>
            <p:nvPr/>
          </p:nvSpPr>
          <p:spPr>
            <a:xfrm>
              <a:off x="520006" y="2588599"/>
              <a:ext cx="2306791" cy="276999"/>
            </a:xfrm>
            <a:prstGeom prst="homePlate">
              <a:avLst>
                <a:gd name="adj" fmla="val 53184"/>
              </a:avLst>
            </a:prstGeom>
            <a:solidFill>
              <a:srgbClr val="FFFFFF">
                <a:alpha val="3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520006" y="2588599"/>
              <a:ext cx="22342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</a:rPr>
                <a:t>软件技术 </a:t>
              </a:r>
              <a:r>
                <a:rPr kumimoji="1" lang="en-US" altLang="zh-CN" sz="1200" dirty="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</a:rPr>
                <a:t>|</a:t>
              </a:r>
              <a:r>
                <a:rPr kumimoji="1" lang="zh-CN" altLang="en-US" sz="1200" dirty="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1200" dirty="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</a:rPr>
                <a:t>LANGUAGE</a:t>
              </a:r>
              <a:r>
                <a:rPr kumimoji="1" lang="zh-CN" altLang="en-US" sz="1200" dirty="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1200" dirty="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</a:rPr>
                <a:t>SHILL</a:t>
              </a:r>
            </a:p>
          </p:txBody>
        </p:sp>
      </p:grpSp>
      <p:grpSp>
        <p:nvGrpSpPr>
          <p:cNvPr id="206" name="组 205"/>
          <p:cNvGrpSpPr/>
          <p:nvPr/>
        </p:nvGrpSpPr>
        <p:grpSpPr>
          <a:xfrm>
            <a:off x="702067" y="3041900"/>
            <a:ext cx="7739871" cy="655782"/>
            <a:chOff x="634777" y="3041900"/>
            <a:chExt cx="7739871" cy="655782"/>
          </a:xfrm>
        </p:grpSpPr>
        <p:grpSp>
          <p:nvGrpSpPr>
            <p:cNvPr id="116" name="组 115"/>
            <p:cNvGrpSpPr/>
            <p:nvPr/>
          </p:nvGrpSpPr>
          <p:grpSpPr>
            <a:xfrm>
              <a:off x="634777" y="3046900"/>
              <a:ext cx="2077280" cy="509777"/>
              <a:chOff x="5441860" y="1633034"/>
              <a:chExt cx="984566" cy="509777"/>
            </a:xfrm>
          </p:grpSpPr>
          <p:sp>
            <p:nvSpPr>
              <p:cNvPr id="117" name="文本框 116"/>
              <p:cNvSpPr txBox="1"/>
              <p:nvPr/>
            </p:nvSpPr>
            <p:spPr>
              <a:xfrm>
                <a:off x="5791991" y="1785756"/>
                <a:ext cx="284307" cy="246221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000" dirty="0">
                    <a:solidFill>
                      <a:schemeClr val="bg1"/>
                    </a:solidFill>
                    <a:latin typeface="微软雅黑"/>
                    <a:ea typeface="微软雅黑"/>
                    <a:cs typeface="微软雅黑"/>
                  </a:rPr>
                  <a:t>WORD</a:t>
                </a:r>
                <a:endParaRPr kumimoji="1" lang="zh-CN" altLang="en-US" sz="10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endParaRPr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5441860" y="1633034"/>
                <a:ext cx="984566" cy="509777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20" name="组 119"/>
            <p:cNvGrpSpPr/>
            <p:nvPr/>
          </p:nvGrpSpPr>
          <p:grpSpPr>
            <a:xfrm>
              <a:off x="3463466" y="3046900"/>
              <a:ext cx="2077280" cy="509777"/>
              <a:chOff x="5441860" y="1633034"/>
              <a:chExt cx="984566" cy="509777"/>
            </a:xfrm>
          </p:grpSpPr>
          <p:sp>
            <p:nvSpPr>
              <p:cNvPr id="121" name="文本框 120"/>
              <p:cNvSpPr txBox="1"/>
              <p:nvPr/>
            </p:nvSpPr>
            <p:spPr>
              <a:xfrm>
                <a:off x="5685245" y="1785756"/>
                <a:ext cx="497804" cy="246221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000" dirty="0">
                    <a:solidFill>
                      <a:schemeClr val="bg1"/>
                    </a:solidFill>
                    <a:latin typeface="微软雅黑"/>
                    <a:ea typeface="微软雅黑"/>
                    <a:cs typeface="微软雅黑"/>
                  </a:rPr>
                  <a:t>POWERPOINT</a:t>
                </a:r>
                <a:endParaRPr kumimoji="1" lang="zh-CN" altLang="en-US" sz="10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endParaRPr>
              </a:p>
            </p:txBody>
          </p:sp>
          <p:sp>
            <p:nvSpPr>
              <p:cNvPr id="123" name="矩形 122"/>
              <p:cNvSpPr/>
              <p:nvPr/>
            </p:nvSpPr>
            <p:spPr>
              <a:xfrm>
                <a:off x="5441860" y="1633034"/>
                <a:ext cx="984566" cy="509777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24" name="组 123"/>
            <p:cNvGrpSpPr/>
            <p:nvPr/>
          </p:nvGrpSpPr>
          <p:grpSpPr>
            <a:xfrm>
              <a:off x="6292155" y="3041900"/>
              <a:ext cx="2077280" cy="509777"/>
              <a:chOff x="5441860" y="1633034"/>
              <a:chExt cx="984566" cy="509777"/>
            </a:xfrm>
          </p:grpSpPr>
          <p:sp>
            <p:nvSpPr>
              <p:cNvPr id="125" name="文本框 124"/>
              <p:cNvSpPr txBox="1"/>
              <p:nvPr/>
            </p:nvSpPr>
            <p:spPr>
              <a:xfrm>
                <a:off x="5801110" y="1773759"/>
                <a:ext cx="266072" cy="246221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000" dirty="0">
                    <a:solidFill>
                      <a:schemeClr val="bg1"/>
                    </a:solidFill>
                    <a:latin typeface="微软雅黑"/>
                    <a:ea typeface="微软雅黑"/>
                    <a:cs typeface="微软雅黑"/>
                  </a:rPr>
                  <a:t>EXCEL</a:t>
                </a:r>
                <a:endParaRPr kumimoji="1" lang="zh-CN" altLang="en-US" sz="10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endParaRPr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5441860" y="1633034"/>
                <a:ext cx="984566" cy="509777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30" name="矩形 129"/>
            <p:cNvSpPr/>
            <p:nvPr/>
          </p:nvSpPr>
          <p:spPr>
            <a:xfrm>
              <a:off x="634777" y="3606980"/>
              <a:ext cx="173113" cy="9070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1" name="矩形 130"/>
            <p:cNvSpPr/>
            <p:nvPr/>
          </p:nvSpPr>
          <p:spPr>
            <a:xfrm>
              <a:off x="846351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2" name="矩形 131"/>
            <p:cNvSpPr/>
            <p:nvPr/>
          </p:nvSpPr>
          <p:spPr>
            <a:xfrm>
              <a:off x="1057925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3" name="矩形 132"/>
            <p:cNvSpPr/>
            <p:nvPr/>
          </p:nvSpPr>
          <p:spPr>
            <a:xfrm>
              <a:off x="1269500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4" name="矩形 133"/>
            <p:cNvSpPr/>
            <p:nvPr/>
          </p:nvSpPr>
          <p:spPr>
            <a:xfrm>
              <a:off x="1481074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5" name="矩形 134"/>
            <p:cNvSpPr/>
            <p:nvPr/>
          </p:nvSpPr>
          <p:spPr>
            <a:xfrm>
              <a:off x="1692648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6" name="矩形 135"/>
            <p:cNvSpPr/>
            <p:nvPr/>
          </p:nvSpPr>
          <p:spPr>
            <a:xfrm>
              <a:off x="1904222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7" name="矩形 136"/>
            <p:cNvSpPr/>
            <p:nvPr/>
          </p:nvSpPr>
          <p:spPr>
            <a:xfrm>
              <a:off x="2115796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2327371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9" name="矩形 138"/>
            <p:cNvSpPr/>
            <p:nvPr/>
          </p:nvSpPr>
          <p:spPr>
            <a:xfrm>
              <a:off x="2538944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141" name="矩形 140"/>
            <p:cNvSpPr/>
            <p:nvPr/>
          </p:nvSpPr>
          <p:spPr>
            <a:xfrm>
              <a:off x="3463466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2" name="矩形 141"/>
            <p:cNvSpPr/>
            <p:nvPr/>
          </p:nvSpPr>
          <p:spPr>
            <a:xfrm>
              <a:off x="3675040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3" name="矩形 142"/>
            <p:cNvSpPr/>
            <p:nvPr/>
          </p:nvSpPr>
          <p:spPr>
            <a:xfrm>
              <a:off x="3886614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4" name="矩形 143"/>
            <p:cNvSpPr/>
            <p:nvPr/>
          </p:nvSpPr>
          <p:spPr>
            <a:xfrm>
              <a:off x="4098189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5" name="矩形 144"/>
            <p:cNvSpPr/>
            <p:nvPr/>
          </p:nvSpPr>
          <p:spPr>
            <a:xfrm>
              <a:off x="4309763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6" name="矩形 145"/>
            <p:cNvSpPr/>
            <p:nvPr/>
          </p:nvSpPr>
          <p:spPr>
            <a:xfrm>
              <a:off x="4521337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7" name="矩形 146"/>
            <p:cNvSpPr/>
            <p:nvPr/>
          </p:nvSpPr>
          <p:spPr>
            <a:xfrm>
              <a:off x="4732911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8" name="矩形 147"/>
            <p:cNvSpPr/>
            <p:nvPr/>
          </p:nvSpPr>
          <p:spPr>
            <a:xfrm>
              <a:off x="4944485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9" name="矩形 148"/>
            <p:cNvSpPr/>
            <p:nvPr/>
          </p:nvSpPr>
          <p:spPr>
            <a:xfrm>
              <a:off x="5156060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0" name="矩形 149"/>
            <p:cNvSpPr/>
            <p:nvPr/>
          </p:nvSpPr>
          <p:spPr>
            <a:xfrm>
              <a:off x="5367633" y="3606980"/>
              <a:ext cx="173113" cy="9070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152" name="矩形 151"/>
            <p:cNvSpPr/>
            <p:nvPr/>
          </p:nvSpPr>
          <p:spPr>
            <a:xfrm>
              <a:off x="6297368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3" name="矩形 152"/>
            <p:cNvSpPr/>
            <p:nvPr/>
          </p:nvSpPr>
          <p:spPr>
            <a:xfrm>
              <a:off x="6508942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4" name="矩形 153"/>
            <p:cNvSpPr/>
            <p:nvPr/>
          </p:nvSpPr>
          <p:spPr>
            <a:xfrm>
              <a:off x="6720516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5" name="矩形 154"/>
            <p:cNvSpPr/>
            <p:nvPr/>
          </p:nvSpPr>
          <p:spPr>
            <a:xfrm>
              <a:off x="6932091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6" name="矩形 155"/>
            <p:cNvSpPr/>
            <p:nvPr/>
          </p:nvSpPr>
          <p:spPr>
            <a:xfrm>
              <a:off x="7143665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7" name="矩形 156"/>
            <p:cNvSpPr/>
            <p:nvPr/>
          </p:nvSpPr>
          <p:spPr>
            <a:xfrm>
              <a:off x="7355239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8" name="矩形 157"/>
            <p:cNvSpPr/>
            <p:nvPr/>
          </p:nvSpPr>
          <p:spPr>
            <a:xfrm>
              <a:off x="7566813" y="3606980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9" name="矩形 158"/>
            <p:cNvSpPr/>
            <p:nvPr/>
          </p:nvSpPr>
          <p:spPr>
            <a:xfrm>
              <a:off x="7778387" y="3606980"/>
              <a:ext cx="173113" cy="9070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0" name="矩形 159"/>
            <p:cNvSpPr/>
            <p:nvPr/>
          </p:nvSpPr>
          <p:spPr>
            <a:xfrm>
              <a:off x="7989962" y="3606980"/>
              <a:ext cx="173113" cy="9070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8201535" y="3606980"/>
              <a:ext cx="173113" cy="9070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grpSp>
        <p:nvGrpSpPr>
          <p:cNvPr id="207" name="组 206"/>
          <p:cNvGrpSpPr/>
          <p:nvPr/>
        </p:nvGrpSpPr>
        <p:grpSpPr>
          <a:xfrm>
            <a:off x="702067" y="3917432"/>
            <a:ext cx="7739871" cy="655782"/>
            <a:chOff x="634777" y="3917432"/>
            <a:chExt cx="7739871" cy="655782"/>
          </a:xfrm>
        </p:grpSpPr>
        <p:grpSp>
          <p:nvGrpSpPr>
            <p:cNvPr id="162" name="组 161"/>
            <p:cNvGrpSpPr/>
            <p:nvPr/>
          </p:nvGrpSpPr>
          <p:grpSpPr>
            <a:xfrm>
              <a:off x="634777" y="3922432"/>
              <a:ext cx="2077280" cy="509777"/>
              <a:chOff x="5441860" y="1633034"/>
              <a:chExt cx="984566" cy="509777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5697020" y="1785756"/>
                <a:ext cx="474250" cy="246221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000" dirty="0">
                    <a:solidFill>
                      <a:schemeClr val="bg1"/>
                    </a:solidFill>
                    <a:latin typeface="微软雅黑"/>
                    <a:ea typeface="微软雅黑"/>
                    <a:cs typeface="微软雅黑"/>
                  </a:rPr>
                  <a:t>PHOTOSHOP</a:t>
                </a:r>
                <a:endParaRPr kumimoji="1" lang="zh-CN" altLang="en-US" sz="10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endParaRPr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5441860" y="1633034"/>
                <a:ext cx="984566" cy="509777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65" name="组 164"/>
            <p:cNvGrpSpPr/>
            <p:nvPr/>
          </p:nvGrpSpPr>
          <p:grpSpPr>
            <a:xfrm>
              <a:off x="3463466" y="3922432"/>
              <a:ext cx="2077280" cy="509777"/>
              <a:chOff x="5441860" y="1633034"/>
              <a:chExt cx="984566" cy="509777"/>
            </a:xfrm>
          </p:grpSpPr>
          <p:sp>
            <p:nvSpPr>
              <p:cNvPr id="166" name="文本框 165"/>
              <p:cNvSpPr txBox="1"/>
              <p:nvPr/>
            </p:nvSpPr>
            <p:spPr>
              <a:xfrm>
                <a:off x="5689426" y="1785756"/>
                <a:ext cx="489446" cy="246221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000" dirty="0">
                    <a:solidFill>
                      <a:schemeClr val="bg1"/>
                    </a:solidFill>
                    <a:latin typeface="微软雅黑"/>
                    <a:ea typeface="微软雅黑"/>
                    <a:cs typeface="微软雅黑"/>
                  </a:rPr>
                  <a:t>ILLUSTRATOR</a:t>
                </a:r>
                <a:endParaRPr kumimoji="1" lang="zh-CN" altLang="en-US" sz="10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endParaRPr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5441860" y="1633034"/>
                <a:ext cx="984566" cy="509777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68" name="组 167"/>
            <p:cNvGrpSpPr/>
            <p:nvPr/>
          </p:nvGrpSpPr>
          <p:grpSpPr>
            <a:xfrm>
              <a:off x="6292155" y="3917432"/>
              <a:ext cx="2077280" cy="509777"/>
              <a:chOff x="5441860" y="1633034"/>
              <a:chExt cx="984566" cy="509777"/>
            </a:xfrm>
          </p:grpSpPr>
          <p:sp>
            <p:nvSpPr>
              <p:cNvPr id="169" name="文本框 168"/>
              <p:cNvSpPr txBox="1"/>
              <p:nvPr/>
            </p:nvSpPr>
            <p:spPr>
              <a:xfrm>
                <a:off x="5743368" y="1773759"/>
                <a:ext cx="381559" cy="246221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000" dirty="0">
                    <a:solidFill>
                      <a:schemeClr val="bg1"/>
                    </a:solidFill>
                    <a:latin typeface="微软雅黑"/>
                    <a:ea typeface="微软雅黑"/>
                    <a:cs typeface="微软雅黑"/>
                  </a:rPr>
                  <a:t>PREMIERE</a:t>
                </a:r>
                <a:endParaRPr kumimoji="1" lang="zh-CN" altLang="en-US" sz="10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endParaRPr>
              </a:p>
            </p:txBody>
          </p:sp>
          <p:sp>
            <p:nvSpPr>
              <p:cNvPr id="170" name="矩形 169"/>
              <p:cNvSpPr/>
              <p:nvPr/>
            </p:nvSpPr>
            <p:spPr>
              <a:xfrm>
                <a:off x="5441860" y="1633034"/>
                <a:ext cx="984566" cy="509777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71" name="矩形 170"/>
            <p:cNvSpPr/>
            <p:nvPr/>
          </p:nvSpPr>
          <p:spPr>
            <a:xfrm>
              <a:off x="634777" y="4482512"/>
              <a:ext cx="173113" cy="9070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2" name="矩形 171"/>
            <p:cNvSpPr/>
            <p:nvPr/>
          </p:nvSpPr>
          <p:spPr>
            <a:xfrm>
              <a:off x="846351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1057925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4" name="矩形 173"/>
            <p:cNvSpPr/>
            <p:nvPr/>
          </p:nvSpPr>
          <p:spPr>
            <a:xfrm>
              <a:off x="1269500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481074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6" name="矩形 175"/>
            <p:cNvSpPr/>
            <p:nvPr/>
          </p:nvSpPr>
          <p:spPr>
            <a:xfrm>
              <a:off x="1692648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1904222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8" name="矩形 177"/>
            <p:cNvSpPr/>
            <p:nvPr/>
          </p:nvSpPr>
          <p:spPr>
            <a:xfrm>
              <a:off x="2115796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2327371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2538944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181" name="矩形 180"/>
            <p:cNvSpPr/>
            <p:nvPr/>
          </p:nvSpPr>
          <p:spPr>
            <a:xfrm>
              <a:off x="3463466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75040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3" name="矩形 182"/>
            <p:cNvSpPr/>
            <p:nvPr/>
          </p:nvSpPr>
          <p:spPr>
            <a:xfrm>
              <a:off x="3886614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098189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5" name="矩形 184"/>
            <p:cNvSpPr/>
            <p:nvPr/>
          </p:nvSpPr>
          <p:spPr>
            <a:xfrm>
              <a:off x="4309763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21337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7" name="矩形 186"/>
            <p:cNvSpPr/>
            <p:nvPr/>
          </p:nvSpPr>
          <p:spPr>
            <a:xfrm>
              <a:off x="4732911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8" name="矩形 187"/>
            <p:cNvSpPr/>
            <p:nvPr/>
          </p:nvSpPr>
          <p:spPr>
            <a:xfrm>
              <a:off x="4944485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5156060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5367633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6297368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6508942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6720516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6932091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7143665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7355239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7566813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7778387" y="4482512"/>
              <a:ext cx="173113" cy="9070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7989962" y="4482512"/>
              <a:ext cx="173113" cy="9070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8201535" y="4482512"/>
              <a:ext cx="173113" cy="9070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grpSp>
        <p:nvGrpSpPr>
          <p:cNvPr id="208" name="组 207"/>
          <p:cNvGrpSpPr/>
          <p:nvPr/>
        </p:nvGrpSpPr>
        <p:grpSpPr>
          <a:xfrm>
            <a:off x="5256747" y="271812"/>
            <a:ext cx="1138453" cy="409776"/>
            <a:chOff x="5277609" y="332189"/>
            <a:chExt cx="1353343" cy="409776"/>
          </a:xfrm>
        </p:grpSpPr>
        <p:sp>
          <p:nvSpPr>
            <p:cNvPr id="209" name="文本框 208"/>
            <p:cNvSpPr txBox="1"/>
            <p:nvPr/>
          </p:nvSpPr>
          <p:spPr>
            <a:xfrm>
              <a:off x="5277609" y="526521"/>
              <a:ext cx="1353343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WORK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EXPERIENCE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工作经历</a:t>
              </a:r>
            </a:p>
          </p:txBody>
        </p:sp>
      </p:grpSp>
      <p:grpSp>
        <p:nvGrpSpPr>
          <p:cNvPr id="211" name="组 210"/>
          <p:cNvGrpSpPr/>
          <p:nvPr/>
        </p:nvGrpSpPr>
        <p:grpSpPr>
          <a:xfrm>
            <a:off x="209471" y="271812"/>
            <a:ext cx="728086" cy="409776"/>
            <a:chOff x="5277609" y="332189"/>
            <a:chExt cx="865517" cy="409776"/>
          </a:xfrm>
        </p:grpSpPr>
        <p:sp>
          <p:nvSpPr>
            <p:cNvPr id="212" name="文本框 211"/>
            <p:cNvSpPr txBox="1"/>
            <p:nvPr/>
          </p:nvSpPr>
          <p:spPr>
            <a:xfrm>
              <a:off x="5277611" y="526521"/>
              <a:ext cx="865515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ABOUT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ME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13" name="文本框 212"/>
            <p:cNvSpPr txBox="1"/>
            <p:nvPr/>
          </p:nvSpPr>
          <p:spPr>
            <a:xfrm>
              <a:off x="5277609" y="332189"/>
              <a:ext cx="585395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关于我</a:t>
              </a:r>
            </a:p>
          </p:txBody>
        </p:sp>
      </p:grpSp>
      <p:grpSp>
        <p:nvGrpSpPr>
          <p:cNvPr id="214" name="组 213"/>
          <p:cNvGrpSpPr/>
          <p:nvPr/>
        </p:nvGrpSpPr>
        <p:grpSpPr>
          <a:xfrm>
            <a:off x="1471294" y="271812"/>
            <a:ext cx="1130439" cy="409776"/>
            <a:chOff x="5277609" y="332189"/>
            <a:chExt cx="1343815" cy="409776"/>
          </a:xfrm>
        </p:grpSpPr>
        <p:sp>
          <p:nvSpPr>
            <p:cNvPr id="215" name="文本框 214"/>
            <p:cNvSpPr txBox="1"/>
            <p:nvPr/>
          </p:nvSpPr>
          <p:spPr>
            <a:xfrm>
              <a:off x="5277610" y="526521"/>
              <a:ext cx="1343814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CAREER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OBJECTIVE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16" name="文本框 215"/>
            <p:cNvSpPr txBox="1"/>
            <p:nvPr/>
          </p:nvSpPr>
          <p:spPr>
            <a:xfrm>
              <a:off x="5277609" y="332189"/>
              <a:ext cx="707351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求职目标</a:t>
              </a:r>
            </a:p>
          </p:txBody>
        </p:sp>
      </p:grpSp>
      <p:grpSp>
        <p:nvGrpSpPr>
          <p:cNvPr id="217" name="组 216"/>
          <p:cNvGrpSpPr/>
          <p:nvPr/>
        </p:nvGrpSpPr>
        <p:grpSpPr>
          <a:xfrm>
            <a:off x="2733111" y="271812"/>
            <a:ext cx="793807" cy="409776"/>
            <a:chOff x="5277608" y="332189"/>
            <a:chExt cx="943643" cy="409776"/>
          </a:xfrm>
        </p:grpSpPr>
        <p:sp>
          <p:nvSpPr>
            <p:cNvPr id="218" name="文本框 217"/>
            <p:cNvSpPr txBox="1"/>
            <p:nvPr/>
          </p:nvSpPr>
          <p:spPr>
            <a:xfrm>
              <a:off x="5277608" y="526521"/>
              <a:ext cx="943643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EDUCATION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19" name="文本框 218"/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教育背景</a:t>
              </a:r>
            </a:p>
          </p:txBody>
        </p:sp>
      </p:grpSp>
      <p:grpSp>
        <p:nvGrpSpPr>
          <p:cNvPr id="220" name="组 219"/>
          <p:cNvGrpSpPr/>
          <p:nvPr/>
        </p:nvGrpSpPr>
        <p:grpSpPr>
          <a:xfrm>
            <a:off x="7780386" y="271812"/>
            <a:ext cx="564579" cy="409776"/>
            <a:chOff x="5277609" y="332189"/>
            <a:chExt cx="671147" cy="409776"/>
          </a:xfrm>
        </p:grpSpPr>
        <p:sp>
          <p:nvSpPr>
            <p:cNvPr id="221" name="文本框 220"/>
            <p:cNvSpPr txBox="1"/>
            <p:nvPr/>
          </p:nvSpPr>
          <p:spPr>
            <a:xfrm>
              <a:off x="5277610" y="526521"/>
              <a:ext cx="671146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WORKS</a:t>
              </a:r>
            </a:p>
          </p:txBody>
        </p:sp>
        <p:sp>
          <p:nvSpPr>
            <p:cNvPr id="222" name="文本框 221"/>
            <p:cNvSpPr txBox="1"/>
            <p:nvPr/>
          </p:nvSpPr>
          <p:spPr>
            <a:xfrm>
              <a:off x="5277609" y="332189"/>
              <a:ext cx="463437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作品</a:t>
              </a:r>
            </a:p>
          </p:txBody>
        </p:sp>
      </p:grpSp>
      <p:grpSp>
        <p:nvGrpSpPr>
          <p:cNvPr id="223" name="组 222"/>
          <p:cNvGrpSpPr/>
          <p:nvPr/>
        </p:nvGrpSpPr>
        <p:grpSpPr>
          <a:xfrm>
            <a:off x="6518556" y="271812"/>
            <a:ext cx="445956" cy="409776"/>
            <a:chOff x="5277604" y="332189"/>
            <a:chExt cx="530133" cy="409776"/>
          </a:xfrm>
        </p:grpSpPr>
        <p:sp>
          <p:nvSpPr>
            <p:cNvPr id="224" name="文本框 223"/>
            <p:cNvSpPr txBox="1"/>
            <p:nvPr/>
          </p:nvSpPr>
          <p:spPr>
            <a:xfrm>
              <a:off x="5277604" y="526521"/>
              <a:ext cx="530133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SKILL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25" name="文本框 224"/>
            <p:cNvSpPr txBox="1"/>
            <p:nvPr/>
          </p:nvSpPr>
          <p:spPr>
            <a:xfrm>
              <a:off x="5277609" y="332189"/>
              <a:ext cx="463437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技能</a:t>
              </a:r>
            </a:p>
          </p:txBody>
        </p:sp>
      </p:grpSp>
      <p:grpSp>
        <p:nvGrpSpPr>
          <p:cNvPr id="226" name="组 225"/>
          <p:cNvGrpSpPr/>
          <p:nvPr/>
        </p:nvGrpSpPr>
        <p:grpSpPr>
          <a:xfrm>
            <a:off x="3994926" y="271812"/>
            <a:ext cx="638319" cy="409776"/>
            <a:chOff x="5277609" y="332189"/>
            <a:chExt cx="758806" cy="409776"/>
          </a:xfrm>
        </p:grpSpPr>
        <p:sp>
          <p:nvSpPr>
            <p:cNvPr id="227" name="文本框 226"/>
            <p:cNvSpPr txBox="1"/>
            <p:nvPr/>
          </p:nvSpPr>
          <p:spPr>
            <a:xfrm>
              <a:off x="5277613" y="526521"/>
              <a:ext cx="75880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AWARDS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28" name="文本框 227"/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获奖经历</a:t>
              </a:r>
            </a:p>
          </p:txBody>
        </p:sp>
      </p:grpSp>
      <p:sp>
        <p:nvSpPr>
          <p:cNvPr id="230" name="矩形 229"/>
          <p:cNvSpPr/>
          <p:nvPr/>
        </p:nvSpPr>
        <p:spPr>
          <a:xfrm>
            <a:off x="6526626" y="237200"/>
            <a:ext cx="1146085" cy="509777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800"/>
          </a:p>
        </p:txBody>
      </p:sp>
    </p:spTree>
    <p:extLst>
      <p:ext uri="{BB962C8B-B14F-4D97-AF65-F5344CB8AC3E}">
        <p14:creationId xmlns:p14="http://schemas.microsoft.com/office/powerpoint/2010/main" val="83675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361615" y="1128792"/>
            <a:ext cx="6447324" cy="3509838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atin typeface="微软雅黑"/>
                <a:ea typeface="微软雅黑"/>
                <a:cs typeface="微软雅黑"/>
              </a:rPr>
              <a:t>作品展示区域</a:t>
            </a:r>
          </a:p>
        </p:txBody>
      </p:sp>
      <p:sp>
        <p:nvSpPr>
          <p:cNvPr id="23" name="矩形 22"/>
          <p:cNvSpPr/>
          <p:nvPr/>
        </p:nvSpPr>
        <p:spPr>
          <a:xfrm>
            <a:off x="6961339" y="1128792"/>
            <a:ext cx="1947704" cy="3509838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013816" y="1128792"/>
            <a:ext cx="1947703" cy="2573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kumimoji="1" lang="zh-CN" altLang="en-US" sz="1400" dirty="0">
                <a:solidFill>
                  <a:prstClr val="white"/>
                </a:solidFill>
                <a:latin typeface="微软雅黑"/>
                <a:ea typeface="微软雅黑"/>
                <a:cs typeface="微软雅黑"/>
              </a:rPr>
              <a:t>作品介绍区域</a:t>
            </a:r>
            <a:endParaRPr kumimoji="1" lang="en-US" altLang="zh-CN" sz="14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>
              <a:lnSpc>
                <a:spcPct val="130000"/>
              </a:lnSpc>
            </a:pP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标题数字等都可以通过点击和重新输入进行更改，顶部“开始”面板中可以对字体、字号、颜色、行距等进行修改。建议正文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10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号字，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1.3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10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号字，</a:t>
            </a:r>
            <a:r>
              <a:rPr kumimoji="1" lang="en-US" altLang="zh-CN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1.3</a:t>
            </a:r>
            <a:r>
              <a:rPr kumimoji="1" lang="zh-CN" altLang="en-US" sz="1000" dirty="0">
                <a:solidFill>
                  <a:srgbClr val="FFFFFF"/>
                </a:solidFill>
                <a:latin typeface="Arial"/>
                <a:ea typeface="微软雅黑"/>
                <a:cs typeface="Arial"/>
              </a:rPr>
              <a:t>倍字间距。</a:t>
            </a:r>
            <a:endParaRPr kumimoji="1" lang="en-US" altLang="zh-CN" sz="1000" dirty="0">
              <a:solidFill>
                <a:srgbClr val="FFFFFF"/>
              </a:solidFill>
              <a:latin typeface="Arial"/>
              <a:ea typeface="微软雅黑"/>
              <a:cs typeface="Arial"/>
            </a:endParaRPr>
          </a:p>
        </p:txBody>
      </p:sp>
      <p:grpSp>
        <p:nvGrpSpPr>
          <p:cNvPr id="25" name="组 24"/>
          <p:cNvGrpSpPr/>
          <p:nvPr/>
        </p:nvGrpSpPr>
        <p:grpSpPr>
          <a:xfrm>
            <a:off x="5256747" y="271812"/>
            <a:ext cx="1138453" cy="409776"/>
            <a:chOff x="5277609" y="332189"/>
            <a:chExt cx="1353343" cy="409776"/>
          </a:xfrm>
        </p:grpSpPr>
        <p:sp>
          <p:nvSpPr>
            <p:cNvPr id="26" name="文本框 25"/>
            <p:cNvSpPr txBox="1"/>
            <p:nvPr/>
          </p:nvSpPr>
          <p:spPr>
            <a:xfrm>
              <a:off x="5277609" y="526521"/>
              <a:ext cx="1353343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WORK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EXPERIENCE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工作经历</a:t>
              </a:r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209471" y="271812"/>
            <a:ext cx="728086" cy="409776"/>
            <a:chOff x="5277609" y="332189"/>
            <a:chExt cx="865517" cy="409776"/>
          </a:xfrm>
        </p:grpSpPr>
        <p:sp>
          <p:nvSpPr>
            <p:cNvPr id="29" name="文本框 28"/>
            <p:cNvSpPr txBox="1"/>
            <p:nvPr/>
          </p:nvSpPr>
          <p:spPr>
            <a:xfrm>
              <a:off x="5277611" y="526521"/>
              <a:ext cx="865515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ABOUT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ME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5277609" y="332189"/>
              <a:ext cx="585395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关于我</a:t>
              </a:r>
            </a:p>
          </p:txBody>
        </p:sp>
      </p:grpSp>
      <p:grpSp>
        <p:nvGrpSpPr>
          <p:cNvPr id="31" name="组 30"/>
          <p:cNvGrpSpPr/>
          <p:nvPr/>
        </p:nvGrpSpPr>
        <p:grpSpPr>
          <a:xfrm>
            <a:off x="1471294" y="271812"/>
            <a:ext cx="1130439" cy="409776"/>
            <a:chOff x="5277609" y="332189"/>
            <a:chExt cx="1343815" cy="409776"/>
          </a:xfrm>
        </p:grpSpPr>
        <p:sp>
          <p:nvSpPr>
            <p:cNvPr id="32" name="文本框 31"/>
            <p:cNvSpPr txBox="1"/>
            <p:nvPr/>
          </p:nvSpPr>
          <p:spPr>
            <a:xfrm>
              <a:off x="5277610" y="526521"/>
              <a:ext cx="1343814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CAREER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OBJECTIVE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5277609" y="332189"/>
              <a:ext cx="707351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求职目标</a:t>
              </a:r>
            </a:p>
          </p:txBody>
        </p:sp>
      </p:grpSp>
      <p:grpSp>
        <p:nvGrpSpPr>
          <p:cNvPr id="34" name="组 33"/>
          <p:cNvGrpSpPr/>
          <p:nvPr/>
        </p:nvGrpSpPr>
        <p:grpSpPr>
          <a:xfrm>
            <a:off x="2733111" y="271812"/>
            <a:ext cx="793807" cy="409776"/>
            <a:chOff x="5277608" y="332189"/>
            <a:chExt cx="943643" cy="409776"/>
          </a:xfrm>
        </p:grpSpPr>
        <p:sp>
          <p:nvSpPr>
            <p:cNvPr id="35" name="文本框 34"/>
            <p:cNvSpPr txBox="1"/>
            <p:nvPr/>
          </p:nvSpPr>
          <p:spPr>
            <a:xfrm>
              <a:off x="5277608" y="526521"/>
              <a:ext cx="943643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EDUCATION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教育背景</a:t>
              </a:r>
            </a:p>
          </p:txBody>
        </p:sp>
      </p:grpSp>
      <p:grpSp>
        <p:nvGrpSpPr>
          <p:cNvPr id="37" name="组 36"/>
          <p:cNvGrpSpPr/>
          <p:nvPr/>
        </p:nvGrpSpPr>
        <p:grpSpPr>
          <a:xfrm>
            <a:off x="7780386" y="271812"/>
            <a:ext cx="564579" cy="409776"/>
            <a:chOff x="5277609" y="332189"/>
            <a:chExt cx="671147" cy="409776"/>
          </a:xfrm>
        </p:grpSpPr>
        <p:sp>
          <p:nvSpPr>
            <p:cNvPr id="38" name="文本框 37"/>
            <p:cNvSpPr txBox="1"/>
            <p:nvPr/>
          </p:nvSpPr>
          <p:spPr>
            <a:xfrm>
              <a:off x="5277610" y="526521"/>
              <a:ext cx="671146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WORKS</a:t>
              </a: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5277609" y="332189"/>
              <a:ext cx="463437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作品</a:t>
              </a:r>
            </a:p>
          </p:txBody>
        </p:sp>
      </p:grpSp>
      <p:grpSp>
        <p:nvGrpSpPr>
          <p:cNvPr id="40" name="组 39"/>
          <p:cNvGrpSpPr/>
          <p:nvPr/>
        </p:nvGrpSpPr>
        <p:grpSpPr>
          <a:xfrm>
            <a:off x="6518556" y="271812"/>
            <a:ext cx="445956" cy="409776"/>
            <a:chOff x="5277604" y="332189"/>
            <a:chExt cx="530133" cy="409776"/>
          </a:xfrm>
        </p:grpSpPr>
        <p:sp>
          <p:nvSpPr>
            <p:cNvPr id="41" name="文本框 40"/>
            <p:cNvSpPr txBox="1"/>
            <p:nvPr/>
          </p:nvSpPr>
          <p:spPr>
            <a:xfrm>
              <a:off x="5277604" y="526521"/>
              <a:ext cx="530133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SKILL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5277609" y="332189"/>
              <a:ext cx="463437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技能</a:t>
              </a:r>
            </a:p>
          </p:txBody>
        </p:sp>
      </p:grpSp>
      <p:grpSp>
        <p:nvGrpSpPr>
          <p:cNvPr id="43" name="组 42"/>
          <p:cNvGrpSpPr/>
          <p:nvPr/>
        </p:nvGrpSpPr>
        <p:grpSpPr>
          <a:xfrm>
            <a:off x="3994926" y="271812"/>
            <a:ext cx="638319" cy="409776"/>
            <a:chOff x="5277609" y="332189"/>
            <a:chExt cx="758806" cy="409776"/>
          </a:xfrm>
        </p:grpSpPr>
        <p:sp>
          <p:nvSpPr>
            <p:cNvPr id="44" name="文本框 43"/>
            <p:cNvSpPr txBox="1"/>
            <p:nvPr/>
          </p:nvSpPr>
          <p:spPr>
            <a:xfrm>
              <a:off x="5277613" y="526521"/>
              <a:ext cx="75880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en-US" altLang="zh-CN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AWARDS</a:t>
              </a:r>
              <a:endParaRPr kumimoji="1" lang="zh-CN" altLang="en-US" sz="8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5277609" y="332189"/>
              <a:ext cx="707352" cy="21544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获奖经历</a:t>
              </a:r>
            </a:p>
          </p:txBody>
        </p:sp>
      </p:grpSp>
      <p:sp>
        <p:nvSpPr>
          <p:cNvPr id="46" name="矩形 45"/>
          <p:cNvSpPr/>
          <p:nvPr/>
        </p:nvSpPr>
        <p:spPr>
          <a:xfrm>
            <a:off x="7788445" y="237200"/>
            <a:ext cx="1146085" cy="509777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800"/>
          </a:p>
        </p:txBody>
      </p:sp>
    </p:spTree>
    <p:extLst>
      <p:ext uri="{BB962C8B-B14F-4D97-AF65-F5344CB8AC3E}">
        <p14:creationId xmlns:p14="http://schemas.microsoft.com/office/powerpoint/2010/main" val="3315594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1861" y="259189"/>
            <a:ext cx="1011815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3200" b="1" dirty="0">
                <a:solidFill>
                  <a:schemeClr val="bg1"/>
                </a:solidFill>
              </a:rPr>
              <a:t>LOGO</a:t>
            </a:r>
            <a:endParaRPr kumimoji="1"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682271" y="472561"/>
            <a:ext cx="5464958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kumimoji="1" lang="en-US" altLang="zh-CN" sz="1400" dirty="0">
                <a:solidFill>
                  <a:schemeClr val="bg1"/>
                </a:solidFill>
              </a:rPr>
              <a:t>Click</a:t>
            </a:r>
            <a:r>
              <a:rPr kumimoji="1" lang="zh-CN" altLang="en-US" sz="1400" dirty="0">
                <a:solidFill>
                  <a:schemeClr val="bg1"/>
                </a:solidFill>
              </a:rPr>
              <a:t> </a:t>
            </a:r>
            <a:r>
              <a:rPr kumimoji="1" lang="en-US" altLang="zh-CN" sz="1400" dirty="0">
                <a:solidFill>
                  <a:schemeClr val="bg1"/>
                </a:solidFill>
              </a:rPr>
              <a:t>here</a:t>
            </a:r>
            <a:r>
              <a:rPr kumimoji="1" lang="zh-CN" altLang="en-US" sz="1400" dirty="0">
                <a:solidFill>
                  <a:schemeClr val="bg1"/>
                </a:solidFill>
              </a:rPr>
              <a:t> </a:t>
            </a:r>
            <a:r>
              <a:rPr kumimoji="1" lang="en-US" altLang="zh-CN" sz="1400" dirty="0">
                <a:solidFill>
                  <a:schemeClr val="bg1"/>
                </a:solidFill>
              </a:rPr>
              <a:t>to</a:t>
            </a:r>
            <a:r>
              <a:rPr kumimoji="1" lang="zh-CN" altLang="en-US" sz="1400" dirty="0">
                <a:solidFill>
                  <a:schemeClr val="bg1"/>
                </a:solidFill>
              </a:rPr>
              <a:t> </a:t>
            </a:r>
            <a:r>
              <a:rPr kumimoji="1" lang="en-US" altLang="zh-CN" sz="1400" dirty="0">
                <a:solidFill>
                  <a:schemeClr val="bg1"/>
                </a:solidFill>
              </a:rPr>
              <a:t>add</a:t>
            </a:r>
            <a:r>
              <a:rPr kumimoji="1" lang="zh-CN" altLang="en-US" sz="1400" dirty="0">
                <a:solidFill>
                  <a:schemeClr val="bg1"/>
                </a:solidFill>
              </a:rPr>
              <a:t> </a:t>
            </a:r>
            <a:r>
              <a:rPr kumimoji="1" lang="en-US" altLang="zh-CN" sz="1400" dirty="0">
                <a:solidFill>
                  <a:schemeClr val="bg1"/>
                </a:solidFill>
              </a:rPr>
              <a:t>you</a:t>
            </a:r>
            <a:r>
              <a:rPr kumimoji="1" lang="zh-CN" altLang="zh-CN" sz="1400" dirty="0">
                <a:solidFill>
                  <a:schemeClr val="bg1"/>
                </a:solidFill>
              </a:rPr>
              <a:t> </a:t>
            </a:r>
            <a:r>
              <a:rPr kumimoji="1" lang="en-US" altLang="zh-CN" sz="1400" dirty="0">
                <a:solidFill>
                  <a:schemeClr val="bg1"/>
                </a:solidFill>
              </a:rPr>
              <a:t>own</a:t>
            </a:r>
            <a:r>
              <a:rPr kumimoji="1" lang="zh-CN" altLang="en-US" sz="1400" dirty="0">
                <a:solidFill>
                  <a:schemeClr val="bg1"/>
                </a:solidFill>
              </a:rPr>
              <a:t> </a:t>
            </a:r>
            <a:r>
              <a:rPr kumimoji="1" lang="en-US" altLang="zh-CN" sz="1400" dirty="0">
                <a:solidFill>
                  <a:schemeClr val="bg1"/>
                </a:solidFill>
              </a:rPr>
              <a:t>logo</a:t>
            </a:r>
            <a:r>
              <a:rPr kumimoji="1" lang="zh-CN" altLang="en-US" sz="1400" dirty="0">
                <a:solidFill>
                  <a:schemeClr val="bg1"/>
                </a:solidFill>
              </a:rPr>
              <a:t> </a:t>
            </a:r>
            <a:r>
              <a:rPr kumimoji="1" lang="en-US" altLang="zh-CN" sz="1400" dirty="0">
                <a:solidFill>
                  <a:schemeClr val="bg1"/>
                </a:solidFill>
              </a:rPr>
              <a:t>&amp;</a:t>
            </a:r>
            <a:r>
              <a:rPr kumimoji="1" lang="zh-CN" altLang="en-US" sz="1400" dirty="0">
                <a:solidFill>
                  <a:schemeClr val="bg1"/>
                </a:solidFill>
              </a:rPr>
              <a:t> </a:t>
            </a:r>
            <a:r>
              <a:rPr kumimoji="1" lang="en-US" altLang="zh-CN" sz="1400" dirty="0">
                <a:solidFill>
                  <a:schemeClr val="bg1"/>
                </a:solidFill>
              </a:rPr>
              <a:t>name</a:t>
            </a:r>
            <a:r>
              <a:rPr kumimoji="1" lang="zh-CN" altLang="en-US" sz="1400" dirty="0">
                <a:solidFill>
                  <a:schemeClr val="bg1"/>
                </a:solidFill>
              </a:rPr>
              <a:t>  </a:t>
            </a:r>
            <a:r>
              <a:rPr kumimoji="1" lang="zh-CN" altLang="en-US" sz="10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点击此处添加你的</a:t>
            </a:r>
            <a:r>
              <a:rPr kumimoji="1" lang="en-US" altLang="zh-CN" sz="10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LOGO</a:t>
            </a:r>
            <a:r>
              <a:rPr kumimoji="1" lang="zh-CN" altLang="en-US" sz="10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和姓名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90409" y="3298739"/>
            <a:ext cx="1425390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kumimoji="1" lang="en-US" altLang="zh-CN" sz="3200" b="1" dirty="0">
                <a:solidFill>
                  <a:schemeClr val="bg1"/>
                </a:solidFill>
              </a:rPr>
              <a:t>ENJOY!</a:t>
            </a:r>
            <a:endParaRPr kumimoji="1"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90408" y="1061653"/>
            <a:ext cx="2252540" cy="107721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kumimoji="1" lang="zh-CN" altLang="en-US" sz="3200" b="1" dirty="0">
                <a:solidFill>
                  <a:schemeClr val="bg1"/>
                </a:solidFill>
              </a:rPr>
              <a:t>感谢聆听</a:t>
            </a:r>
            <a:r>
              <a:rPr kumimoji="1" lang="en-US" altLang="zh-CN" sz="3200" b="1" dirty="0">
                <a:solidFill>
                  <a:schemeClr val="bg1"/>
                </a:solidFill>
              </a:rPr>
              <a:t>!</a:t>
            </a:r>
          </a:p>
          <a:p>
            <a:r>
              <a:rPr kumimoji="1" lang="en-US" altLang="zh-CN" sz="3200" b="1" dirty="0">
                <a:solidFill>
                  <a:schemeClr val="bg1"/>
                </a:solidFill>
              </a:rPr>
              <a:t>THANK</a:t>
            </a:r>
            <a:r>
              <a:rPr kumimoji="1" lang="zh-CN" altLang="en-US" sz="3200" b="1" dirty="0">
                <a:solidFill>
                  <a:schemeClr val="bg1"/>
                </a:solidFill>
              </a:rPr>
              <a:t> </a:t>
            </a:r>
            <a:r>
              <a:rPr kumimoji="1" lang="en-US" altLang="zh-CN" sz="3200" b="1" dirty="0">
                <a:solidFill>
                  <a:schemeClr val="bg1"/>
                </a:solidFill>
              </a:rPr>
              <a:t>YOU!</a:t>
            </a:r>
            <a:endParaRPr kumimoji="1" lang="zh-CN" alt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5267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polygon-1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330453" y="569906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6" name="矩形 5"/>
          <p:cNvSpPr/>
          <p:nvPr/>
        </p:nvSpPr>
        <p:spPr>
          <a:xfrm>
            <a:off x="330452" y="136833"/>
            <a:ext cx="65755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800" dirty="0">
                <a:solidFill>
                  <a:prstClr val="white"/>
                </a:solidFill>
                <a:latin typeface="Segoe UI Light"/>
                <a:cs typeface="Segoe UI Light"/>
              </a:rPr>
              <a:t>OfficePLUS</a:t>
            </a:r>
            <a:endParaRPr lang="zh-CN" altLang="en-US" sz="800" dirty="0">
              <a:solidFill>
                <a:schemeClr val="bg1"/>
              </a:solidFill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904052253"/>
      </p:ext>
    </p:extLst>
  </p:cSld>
  <p:clrMapOvr>
    <a:masterClrMapping/>
  </p:clrMapOvr>
</p:sld>
</file>

<file path=ppt/theme/theme1.xml><?xml version="1.0" encoding="utf-8"?>
<a:theme xmlns:a="http://schemas.openxmlformats.org/drawingml/2006/main" name="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奥斯汀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902</TotalTime>
  <Words>1040</Words>
  <Application>Microsoft Office PowerPoint</Application>
  <PresentationFormat>全屏显示(16:9)</PresentationFormat>
  <Paragraphs>194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微软雅黑</vt:lpstr>
      <vt:lpstr>Arial</vt:lpstr>
      <vt:lpstr>Calibri</vt:lpstr>
      <vt:lpstr>Century Gothic</vt:lpstr>
      <vt:lpstr>Segoe UI Light</vt:lpstr>
      <vt:lpstr>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keywords/>
  <cp:lastModifiedBy>皇甫 青松</cp:lastModifiedBy>
  <cp:revision>15</cp:revision>
  <dcterms:created xsi:type="dcterms:W3CDTF">2010-04-12T23:12:02Z</dcterms:created>
  <dcterms:modified xsi:type="dcterms:W3CDTF">2021-04-23T03:53:15Z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